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9" r:id="rId1"/>
    <p:sldMasterId id="2147483694" r:id="rId2"/>
    <p:sldMasterId id="2147483648" r:id="rId3"/>
    <p:sldMasterId id="2147483666" r:id="rId4"/>
    <p:sldMasterId id="2147483675" r:id="rId5"/>
  </p:sldMasterIdLst>
  <p:notesMasterIdLst>
    <p:notesMasterId r:id="rId18"/>
  </p:notesMasterIdLst>
  <p:handoutMasterIdLst>
    <p:handoutMasterId r:id="rId19"/>
  </p:handoutMasterIdLst>
  <p:sldIdLst>
    <p:sldId id="256" r:id="rId6"/>
    <p:sldId id="368" r:id="rId7"/>
    <p:sldId id="363" r:id="rId8"/>
    <p:sldId id="366" r:id="rId9"/>
    <p:sldId id="372" r:id="rId10"/>
    <p:sldId id="371" r:id="rId11"/>
    <p:sldId id="365" r:id="rId12"/>
    <p:sldId id="364" r:id="rId13"/>
    <p:sldId id="367" r:id="rId14"/>
    <p:sldId id="369" r:id="rId15"/>
    <p:sldId id="370" r:id="rId16"/>
    <p:sldId id="327"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Montserrat" panose="020B0604020202020204" charset="0"/>
      <p:regular r:id="rId24"/>
      <p:bold r:id="rId25"/>
      <p:italic r:id="rId26"/>
      <p:boldItalic r:id="rId27"/>
    </p:embeddedFont>
    <p:embeddedFont>
      <p:font typeface="Open Sans" panose="020B0604020202020204" charset="0"/>
      <p:regular r:id="rId28"/>
      <p:bold r:id="rId29"/>
      <p:italic r:id="rId30"/>
      <p:boldItalic r:id="rId31"/>
    </p:embeddedFont>
  </p:embeddedFont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2" autoAdjust="0"/>
    <p:restoredTop sz="92941" autoAdjust="0"/>
  </p:normalViewPr>
  <p:slideViewPr>
    <p:cSldViewPr snapToGrid="0">
      <p:cViewPr varScale="1">
        <p:scale>
          <a:sx n="85" d="100"/>
          <a:sy n="85" d="100"/>
        </p:scale>
        <p:origin x="756" y="9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295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5.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D72C4B-4FA7-4901-82FB-FBD29757432F}" type="datetimeFigureOut">
              <a:rPr lang="pt-PT" smtClean="0"/>
              <a:t>02/04/2020</a:t>
            </a:fld>
            <a:endParaRPr lang="pt-PT"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F16DFB-F794-4F6A-B3C0-17D90736B54F}" type="slidenum">
              <a:rPr lang="pt-PT" smtClean="0"/>
              <a:t>‹#›</a:t>
            </a:fld>
            <a:endParaRPr lang="pt-PT" dirty="0"/>
          </a:p>
        </p:txBody>
      </p:sp>
    </p:spTree>
    <p:extLst>
      <p:ext uri="{BB962C8B-B14F-4D97-AF65-F5344CB8AC3E}">
        <p14:creationId xmlns:p14="http://schemas.microsoft.com/office/powerpoint/2010/main" val="1777104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F89FC-8F1D-4061-A83E-B64D494EB28B}" type="datetimeFigureOut">
              <a:rPr lang="pt-PT" smtClean="0"/>
              <a:t>02/04/2020</a:t>
            </a:fld>
            <a:endParaRPr lang="pt-PT"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05886-22BD-41A2-A449-D8AF77FF88F9}" type="slidenum">
              <a:rPr lang="pt-PT" smtClean="0"/>
              <a:t>‹#›</a:t>
            </a:fld>
            <a:endParaRPr lang="pt-PT" dirty="0"/>
          </a:p>
        </p:txBody>
      </p:sp>
    </p:spTree>
    <p:extLst>
      <p:ext uri="{BB962C8B-B14F-4D97-AF65-F5344CB8AC3E}">
        <p14:creationId xmlns:p14="http://schemas.microsoft.com/office/powerpoint/2010/main" val="831340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2</a:t>
            </a:fld>
            <a:endParaRPr lang="pt-PT" dirty="0"/>
          </a:p>
        </p:txBody>
      </p:sp>
    </p:spTree>
    <p:extLst>
      <p:ext uri="{BB962C8B-B14F-4D97-AF65-F5344CB8AC3E}">
        <p14:creationId xmlns:p14="http://schemas.microsoft.com/office/powerpoint/2010/main" val="1863839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11</a:t>
            </a:fld>
            <a:endParaRPr lang="pt-PT" dirty="0"/>
          </a:p>
        </p:txBody>
      </p:sp>
    </p:spTree>
    <p:extLst>
      <p:ext uri="{BB962C8B-B14F-4D97-AF65-F5344CB8AC3E}">
        <p14:creationId xmlns:p14="http://schemas.microsoft.com/office/powerpoint/2010/main" val="471068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3</a:t>
            </a:fld>
            <a:endParaRPr lang="pt-PT" dirty="0"/>
          </a:p>
        </p:txBody>
      </p:sp>
    </p:spTree>
    <p:extLst>
      <p:ext uri="{BB962C8B-B14F-4D97-AF65-F5344CB8AC3E}">
        <p14:creationId xmlns:p14="http://schemas.microsoft.com/office/powerpoint/2010/main" val="332042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4</a:t>
            </a:fld>
            <a:endParaRPr lang="pt-PT" dirty="0"/>
          </a:p>
        </p:txBody>
      </p:sp>
    </p:spTree>
    <p:extLst>
      <p:ext uri="{BB962C8B-B14F-4D97-AF65-F5344CB8AC3E}">
        <p14:creationId xmlns:p14="http://schemas.microsoft.com/office/powerpoint/2010/main" val="201807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5</a:t>
            </a:fld>
            <a:endParaRPr lang="pt-PT" dirty="0"/>
          </a:p>
        </p:txBody>
      </p:sp>
    </p:spTree>
    <p:extLst>
      <p:ext uri="{BB962C8B-B14F-4D97-AF65-F5344CB8AC3E}">
        <p14:creationId xmlns:p14="http://schemas.microsoft.com/office/powerpoint/2010/main" val="394823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6</a:t>
            </a:fld>
            <a:endParaRPr lang="pt-PT" dirty="0"/>
          </a:p>
        </p:txBody>
      </p:sp>
    </p:spTree>
    <p:extLst>
      <p:ext uri="{BB962C8B-B14F-4D97-AF65-F5344CB8AC3E}">
        <p14:creationId xmlns:p14="http://schemas.microsoft.com/office/powerpoint/2010/main" val="306728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7</a:t>
            </a:fld>
            <a:endParaRPr lang="pt-PT" dirty="0"/>
          </a:p>
        </p:txBody>
      </p:sp>
    </p:spTree>
    <p:extLst>
      <p:ext uri="{BB962C8B-B14F-4D97-AF65-F5344CB8AC3E}">
        <p14:creationId xmlns:p14="http://schemas.microsoft.com/office/powerpoint/2010/main" val="1794167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8</a:t>
            </a:fld>
            <a:endParaRPr lang="pt-PT" dirty="0"/>
          </a:p>
        </p:txBody>
      </p:sp>
    </p:spTree>
    <p:extLst>
      <p:ext uri="{BB962C8B-B14F-4D97-AF65-F5344CB8AC3E}">
        <p14:creationId xmlns:p14="http://schemas.microsoft.com/office/powerpoint/2010/main" val="537719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9</a:t>
            </a:fld>
            <a:endParaRPr lang="pt-PT" dirty="0"/>
          </a:p>
        </p:txBody>
      </p:sp>
    </p:spTree>
    <p:extLst>
      <p:ext uri="{BB962C8B-B14F-4D97-AF65-F5344CB8AC3E}">
        <p14:creationId xmlns:p14="http://schemas.microsoft.com/office/powerpoint/2010/main" val="435395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10</a:t>
            </a:fld>
            <a:endParaRPr lang="pt-PT" dirty="0"/>
          </a:p>
        </p:txBody>
      </p:sp>
    </p:spTree>
    <p:extLst>
      <p:ext uri="{BB962C8B-B14F-4D97-AF65-F5344CB8AC3E}">
        <p14:creationId xmlns:p14="http://schemas.microsoft.com/office/powerpoint/2010/main" val="2249202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png"/><Relationship Id="rId21" Type="http://schemas.openxmlformats.org/officeDocument/2006/relationships/image" Target="../media/image39.png"/><Relationship Id="rId34" Type="http://schemas.openxmlformats.org/officeDocument/2006/relationships/image" Target="../media/image52.png"/><Relationship Id="rId42" Type="http://schemas.openxmlformats.org/officeDocument/2006/relationships/image" Target="../media/image60.png"/><Relationship Id="rId47" Type="http://schemas.openxmlformats.org/officeDocument/2006/relationships/image" Target="../media/image65.png"/><Relationship Id="rId50" Type="http://schemas.openxmlformats.org/officeDocument/2006/relationships/image" Target="../media/image68.png"/><Relationship Id="rId7" Type="http://schemas.openxmlformats.org/officeDocument/2006/relationships/image" Target="../media/image25.png"/><Relationship Id="rId2" Type="http://schemas.openxmlformats.org/officeDocument/2006/relationships/image" Target="../media/image20.png"/><Relationship Id="rId16" Type="http://schemas.openxmlformats.org/officeDocument/2006/relationships/image" Target="../media/image34.png"/><Relationship Id="rId29" Type="http://schemas.openxmlformats.org/officeDocument/2006/relationships/image" Target="../media/image47.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3.png"/><Relationship Id="rId53" Type="http://schemas.openxmlformats.org/officeDocument/2006/relationships/image" Target="../media/image71.png"/><Relationship Id="rId5" Type="http://schemas.openxmlformats.org/officeDocument/2006/relationships/image" Target="../media/image23.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4" Type="http://schemas.openxmlformats.org/officeDocument/2006/relationships/image" Target="../media/image62.png"/><Relationship Id="rId52" Type="http://schemas.openxmlformats.org/officeDocument/2006/relationships/image" Target="../media/image70.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43" Type="http://schemas.openxmlformats.org/officeDocument/2006/relationships/image" Target="../media/image61.png"/><Relationship Id="rId48" Type="http://schemas.openxmlformats.org/officeDocument/2006/relationships/image" Target="../media/image66.png"/><Relationship Id="rId8" Type="http://schemas.openxmlformats.org/officeDocument/2006/relationships/image" Target="../media/image26.png"/><Relationship Id="rId51" Type="http://schemas.openxmlformats.org/officeDocument/2006/relationships/image" Target="../media/image69.png"/><Relationship Id="rId3" Type="http://schemas.openxmlformats.org/officeDocument/2006/relationships/image" Target="../media/image21.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46" Type="http://schemas.openxmlformats.org/officeDocument/2006/relationships/image" Target="../media/image64.png"/><Relationship Id="rId20" Type="http://schemas.openxmlformats.org/officeDocument/2006/relationships/image" Target="../media/image38.png"/><Relationship Id="rId41" Type="http://schemas.openxmlformats.org/officeDocument/2006/relationships/image" Target="../media/image59.png"/><Relationship Id="rId1" Type="http://schemas.openxmlformats.org/officeDocument/2006/relationships/slideMaster" Target="../slideMasters/slideMaster5.xml"/><Relationship Id="rId6" Type="http://schemas.openxmlformats.org/officeDocument/2006/relationships/image" Target="../media/image24.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49" Type="http://schemas.openxmlformats.org/officeDocument/2006/relationships/image" Target="../media/image6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9" Type="http://schemas.openxmlformats.org/officeDocument/2006/relationships/image" Target="../media/image109.png"/><Relationship Id="rId21" Type="http://schemas.openxmlformats.org/officeDocument/2006/relationships/image" Target="../media/image91.png"/><Relationship Id="rId34" Type="http://schemas.openxmlformats.org/officeDocument/2006/relationships/image" Target="../media/image104.png"/><Relationship Id="rId42" Type="http://schemas.openxmlformats.org/officeDocument/2006/relationships/image" Target="../media/image112.png"/><Relationship Id="rId47" Type="http://schemas.openxmlformats.org/officeDocument/2006/relationships/image" Target="../media/image117.png"/><Relationship Id="rId50" Type="http://schemas.openxmlformats.org/officeDocument/2006/relationships/image" Target="../media/image120.png"/><Relationship Id="rId7" Type="http://schemas.openxmlformats.org/officeDocument/2006/relationships/image" Target="../media/image77.png"/><Relationship Id="rId2" Type="http://schemas.openxmlformats.org/officeDocument/2006/relationships/image" Target="../media/image72.png"/><Relationship Id="rId16" Type="http://schemas.openxmlformats.org/officeDocument/2006/relationships/image" Target="../media/image86.png"/><Relationship Id="rId29" Type="http://schemas.openxmlformats.org/officeDocument/2006/relationships/image" Target="../media/image99.png"/><Relationship Id="rId11" Type="http://schemas.openxmlformats.org/officeDocument/2006/relationships/image" Target="../media/image81.png"/><Relationship Id="rId24" Type="http://schemas.openxmlformats.org/officeDocument/2006/relationships/image" Target="../media/image94.png"/><Relationship Id="rId32" Type="http://schemas.openxmlformats.org/officeDocument/2006/relationships/image" Target="../media/image102.png"/><Relationship Id="rId37" Type="http://schemas.openxmlformats.org/officeDocument/2006/relationships/image" Target="../media/image107.png"/><Relationship Id="rId40" Type="http://schemas.openxmlformats.org/officeDocument/2006/relationships/image" Target="../media/image110.png"/><Relationship Id="rId45" Type="http://schemas.openxmlformats.org/officeDocument/2006/relationships/image" Target="../media/image115.png"/><Relationship Id="rId53" Type="http://schemas.openxmlformats.org/officeDocument/2006/relationships/image" Target="../media/image123.png"/><Relationship Id="rId5" Type="http://schemas.openxmlformats.org/officeDocument/2006/relationships/image" Target="../media/image75.png"/><Relationship Id="rId10" Type="http://schemas.openxmlformats.org/officeDocument/2006/relationships/image" Target="../media/image80.png"/><Relationship Id="rId19" Type="http://schemas.openxmlformats.org/officeDocument/2006/relationships/image" Target="../media/image89.png"/><Relationship Id="rId31" Type="http://schemas.openxmlformats.org/officeDocument/2006/relationships/image" Target="../media/image101.png"/><Relationship Id="rId44" Type="http://schemas.openxmlformats.org/officeDocument/2006/relationships/image" Target="../media/image114.png"/><Relationship Id="rId52" Type="http://schemas.openxmlformats.org/officeDocument/2006/relationships/image" Target="../media/image122.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 Id="rId35" Type="http://schemas.openxmlformats.org/officeDocument/2006/relationships/image" Target="../media/image105.png"/><Relationship Id="rId43" Type="http://schemas.openxmlformats.org/officeDocument/2006/relationships/image" Target="../media/image113.png"/><Relationship Id="rId48" Type="http://schemas.openxmlformats.org/officeDocument/2006/relationships/image" Target="../media/image118.png"/><Relationship Id="rId8" Type="http://schemas.openxmlformats.org/officeDocument/2006/relationships/image" Target="../media/image78.png"/><Relationship Id="rId51" Type="http://schemas.openxmlformats.org/officeDocument/2006/relationships/image" Target="../media/image121.png"/><Relationship Id="rId3" Type="http://schemas.openxmlformats.org/officeDocument/2006/relationships/image" Target="../media/image73.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png"/><Relationship Id="rId38" Type="http://schemas.openxmlformats.org/officeDocument/2006/relationships/image" Target="../media/image108.png"/><Relationship Id="rId46" Type="http://schemas.openxmlformats.org/officeDocument/2006/relationships/image" Target="../media/image116.png"/><Relationship Id="rId20" Type="http://schemas.openxmlformats.org/officeDocument/2006/relationships/image" Target="../media/image90.png"/><Relationship Id="rId41"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6.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36" Type="http://schemas.openxmlformats.org/officeDocument/2006/relationships/image" Target="../media/image106.png"/><Relationship Id="rId49"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328421"/>
            <a:ext cx="9144000" cy="952107"/>
          </a:xfrm>
          <a:prstGeom prst="rect">
            <a:avLst/>
          </a:prstGeom>
        </p:spPr>
        <p:txBody>
          <a:bodyPr anchor="ctr">
            <a:noAutofit/>
          </a:bodyPr>
          <a:lstStyle>
            <a:lvl1pPr algn="ctr">
              <a:lnSpc>
                <a:spcPct val="100000"/>
              </a:lnSpc>
              <a:defRPr sz="4000" b="1" baseline="0"/>
            </a:lvl1pPr>
          </a:lstStyle>
          <a:p>
            <a:r>
              <a:rPr lang="en-US"/>
              <a:t>CLICK TO ENTER TITLE</a:t>
            </a:r>
            <a:endParaRPr lang="pt-PT"/>
          </a:p>
        </p:txBody>
      </p:sp>
      <p:sp>
        <p:nvSpPr>
          <p:cNvPr id="3" name="Subtitle 2"/>
          <p:cNvSpPr>
            <a:spLocks noGrp="1"/>
          </p:cNvSpPr>
          <p:nvPr>
            <p:ph type="subTitle" idx="1" hasCustomPrompt="1"/>
          </p:nvPr>
        </p:nvSpPr>
        <p:spPr>
          <a:xfrm>
            <a:off x="1524000" y="3566686"/>
            <a:ext cx="9144000" cy="1240984"/>
          </a:xfrm>
          <a:prstGeom prst="rect">
            <a:avLst/>
          </a:prstGeom>
        </p:spPr>
        <p:txBody>
          <a:bodyPr anchor="ct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enter subtitle</a:t>
            </a:r>
            <a:endParaRPr lang="pt-PT"/>
          </a:p>
        </p:txBody>
      </p:sp>
      <p:sp>
        <p:nvSpPr>
          <p:cNvPr id="7" name="Rectangle 6"/>
          <p:cNvSpPr/>
          <p:nvPr userDrawn="1"/>
        </p:nvSpPr>
        <p:spPr>
          <a:xfrm>
            <a:off x="0" y="5081046"/>
            <a:ext cx="12192000" cy="14800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8" name="Straight Connector 7"/>
          <p:cNvCxnSpPr/>
          <p:nvPr userDrawn="1"/>
        </p:nvCxnSpPr>
        <p:spPr>
          <a:xfrm>
            <a:off x="5286000" y="2243579"/>
            <a:ext cx="16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hasCustomPrompt="1"/>
          </p:nvPr>
        </p:nvSpPr>
        <p:spPr>
          <a:xfrm>
            <a:off x="3034841" y="5363850"/>
            <a:ext cx="6344828" cy="914400"/>
          </a:xfrm>
          <a:prstGeom prst="rect">
            <a:avLst/>
          </a:prstGeom>
        </p:spPr>
        <p:txBody>
          <a:bodyPr anchor="ctr">
            <a:noAutofit/>
          </a:bodyPr>
          <a:lstStyle>
            <a:lvl1pPr marL="0" indent="0" algn="ctr">
              <a:lnSpc>
                <a:spcPct val="100000"/>
              </a:lnSpc>
              <a:buNone/>
              <a:defRPr sz="900">
                <a:solidFill>
                  <a:schemeClr val="bg1"/>
                </a:solidFill>
              </a:defRPr>
            </a:lvl1pPr>
            <a:lvl2pPr marL="457200" indent="0" algn="ctr">
              <a:lnSpc>
                <a:spcPct val="100000"/>
              </a:lnSpc>
              <a:buNone/>
              <a:defRPr sz="1000">
                <a:solidFill>
                  <a:schemeClr val="bg1"/>
                </a:solidFill>
              </a:defRPr>
            </a:lvl2pPr>
            <a:lvl3pPr marL="914400" indent="0" algn="ctr">
              <a:lnSpc>
                <a:spcPct val="100000"/>
              </a:lnSpc>
              <a:buNone/>
              <a:defRPr sz="1000">
                <a:solidFill>
                  <a:schemeClr val="bg1"/>
                </a:solidFill>
              </a:defRPr>
            </a:lvl3pPr>
            <a:lvl4pPr marL="1371600" indent="0" algn="ctr">
              <a:lnSpc>
                <a:spcPct val="100000"/>
              </a:lnSpc>
              <a:buNone/>
              <a:defRPr sz="1000">
                <a:solidFill>
                  <a:schemeClr val="bg1"/>
                </a:solidFill>
              </a:defRPr>
            </a:lvl4pPr>
            <a:lvl5pPr marL="1828800" indent="0" algn="ctr">
              <a:lnSpc>
                <a:spcPct val="100000"/>
              </a:lnSpc>
              <a:buNone/>
              <a:defRPr sz="1000">
                <a:solidFill>
                  <a:schemeClr val="bg1"/>
                </a:solidFill>
              </a:defRPr>
            </a:lvl5pPr>
          </a:lstStyle>
          <a:p>
            <a:pPr lvl="0"/>
            <a:r>
              <a:rPr lang="en-US"/>
              <a:t>© PRIMAVERA BSS, S.A. - &lt;Date&gt;</a:t>
            </a:r>
            <a:endParaRPr lang="pt-PT"/>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54533" y="1466418"/>
            <a:ext cx="1482934" cy="216000"/>
          </a:xfrm>
          <a:prstGeom prst="rect">
            <a:avLst/>
          </a:prstGeom>
        </p:spPr>
      </p:pic>
    </p:spTree>
    <p:extLst>
      <p:ext uri="{BB962C8B-B14F-4D97-AF65-F5344CB8AC3E}">
        <p14:creationId xmlns:p14="http://schemas.microsoft.com/office/powerpoint/2010/main" val="69532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inimal 1">
    <p:bg>
      <p:bgPr>
        <a:solidFill>
          <a:srgbClr val="F5F5F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52947"/>
            <a:ext cx="9144000" cy="952107"/>
          </a:xfrm>
          <a:prstGeom prst="rect">
            <a:avLst/>
          </a:prstGeom>
        </p:spPr>
        <p:txBody>
          <a:bodyPr anchor="ctr">
            <a:noAutofit/>
          </a:bodyPr>
          <a:lstStyle>
            <a:lvl1pPr algn="ctr">
              <a:lnSpc>
                <a:spcPct val="100000"/>
              </a:lnSpc>
              <a:defRPr sz="4400" b="1" baseline="0">
                <a:ln w="6350">
                  <a:noFill/>
                </a:ln>
                <a:solidFill>
                  <a:schemeClr val="tx1"/>
                </a:solidFill>
                <a:effectLst/>
              </a:defRPr>
            </a:lvl1pPr>
          </a:lstStyle>
          <a:p>
            <a:r>
              <a:rPr lang="en-US"/>
              <a:t>CLICK TO ENTER TITLE</a:t>
            </a:r>
            <a:endParaRPr lang="pt-PT"/>
          </a:p>
        </p:txBody>
      </p:sp>
    </p:spTree>
    <p:extLst>
      <p:ext uri="{BB962C8B-B14F-4D97-AF65-F5344CB8AC3E}">
        <p14:creationId xmlns:p14="http://schemas.microsoft.com/office/powerpoint/2010/main" val="2251543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 Photo 1">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3" t="46208" r="163" b="20779"/>
          <a:stretch/>
        </p:blipFill>
        <p:spPr>
          <a:xfrm>
            <a:off x="-35322" y="755374"/>
            <a:ext cx="12220696" cy="2673626"/>
          </a:xfrm>
          <a:prstGeom prst="rect">
            <a:avLst/>
          </a:prstGeom>
        </p:spPr>
      </p:pic>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spTree>
    <p:extLst>
      <p:ext uri="{BB962C8B-B14F-4D97-AF65-F5344CB8AC3E}">
        <p14:creationId xmlns:p14="http://schemas.microsoft.com/office/powerpoint/2010/main" val="4060606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w/ Photo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35421" b="31886"/>
          <a:stretch/>
        </p:blipFill>
        <p:spPr>
          <a:xfrm>
            <a:off x="0" y="771702"/>
            <a:ext cx="12192000" cy="2657297"/>
          </a:xfrm>
          <a:prstGeom prst="rect">
            <a:avLst/>
          </a:prstGeom>
        </p:spPr>
      </p:pic>
    </p:spTree>
    <p:extLst>
      <p:ext uri="{BB962C8B-B14F-4D97-AF65-F5344CB8AC3E}">
        <p14:creationId xmlns:p14="http://schemas.microsoft.com/office/powerpoint/2010/main" val="1517955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w/ Photo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38746" b="28207"/>
          <a:stretch/>
        </p:blipFill>
        <p:spPr>
          <a:xfrm>
            <a:off x="0" y="764498"/>
            <a:ext cx="12192000" cy="2668250"/>
          </a:xfrm>
          <a:prstGeom prst="rect">
            <a:avLst/>
          </a:prstGeom>
        </p:spPr>
      </p:pic>
    </p:spTree>
    <p:extLst>
      <p:ext uri="{BB962C8B-B14F-4D97-AF65-F5344CB8AC3E}">
        <p14:creationId xmlns:p14="http://schemas.microsoft.com/office/powerpoint/2010/main" val="4057630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Break w/ Photo 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44923" b="21996"/>
          <a:stretch/>
        </p:blipFill>
        <p:spPr>
          <a:xfrm>
            <a:off x="0" y="762001"/>
            <a:ext cx="12192000" cy="2672861"/>
          </a:xfrm>
          <a:prstGeom prst="rect">
            <a:avLst/>
          </a:prstGeom>
        </p:spPr>
      </p:pic>
    </p:spTree>
    <p:extLst>
      <p:ext uri="{BB962C8B-B14F-4D97-AF65-F5344CB8AC3E}">
        <p14:creationId xmlns:p14="http://schemas.microsoft.com/office/powerpoint/2010/main" val="18717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w/ Photo 5">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44051" b="23043"/>
          <a:stretch/>
        </p:blipFill>
        <p:spPr>
          <a:xfrm>
            <a:off x="0" y="762000"/>
            <a:ext cx="12192000" cy="2672862"/>
          </a:xfrm>
          <a:prstGeom prst="rect">
            <a:avLst/>
          </a:prstGeom>
        </p:spPr>
      </p:pic>
    </p:spTree>
    <p:extLst>
      <p:ext uri="{BB962C8B-B14F-4D97-AF65-F5344CB8AC3E}">
        <p14:creationId xmlns:p14="http://schemas.microsoft.com/office/powerpoint/2010/main" val="472196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w/ Photo 6">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96" t="55010" r="-96" b="12126"/>
          <a:stretch/>
        </p:blipFill>
        <p:spPr>
          <a:xfrm>
            <a:off x="0" y="762000"/>
            <a:ext cx="12192000" cy="2672862"/>
          </a:xfrm>
          <a:prstGeom prst="rect">
            <a:avLst/>
          </a:prstGeom>
        </p:spPr>
      </p:pic>
    </p:spTree>
    <p:extLst>
      <p:ext uri="{BB962C8B-B14F-4D97-AF65-F5344CB8AC3E}">
        <p14:creationId xmlns:p14="http://schemas.microsoft.com/office/powerpoint/2010/main" val="4031926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bg2"/>
        </a:solidFill>
        <a:effectLst/>
      </p:bgPr>
    </p:bg>
    <p:spTree>
      <p:nvGrpSpPr>
        <p:cNvPr id="1" name=""/>
        <p:cNvGrpSpPr/>
        <p:nvPr/>
      </p:nvGrpSpPr>
      <p:grpSpPr>
        <a:xfrm>
          <a:off x="0" y="0"/>
          <a:ext cx="0" cy="0"/>
          <a:chOff x="0" y="0"/>
          <a:chExt cx="0" cy="0"/>
        </a:xfrm>
      </p:grpSpPr>
      <p:sp>
        <p:nvSpPr>
          <p:cNvPr id="5" name="Rectangle 4"/>
          <p:cNvSpPr/>
          <p:nvPr userDrawn="1"/>
        </p:nvSpPr>
        <p:spPr>
          <a:xfrm>
            <a:off x="0" y="2688996"/>
            <a:ext cx="12192000" cy="14800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ctrTitle" hasCustomPrompt="1"/>
          </p:nvPr>
        </p:nvSpPr>
        <p:spPr>
          <a:xfrm>
            <a:off x="1524000" y="2952947"/>
            <a:ext cx="9144000" cy="952107"/>
          </a:xfrm>
          <a:prstGeom prst="rect">
            <a:avLst/>
          </a:prstGeom>
        </p:spPr>
        <p:txBody>
          <a:bodyPr anchor="ctr">
            <a:noAutofit/>
          </a:bodyPr>
          <a:lstStyle>
            <a:lvl1pPr algn="ctr">
              <a:lnSpc>
                <a:spcPct val="100000"/>
              </a:lnSpc>
              <a:defRPr sz="3200" b="1" baseline="0">
                <a:ln w="6350">
                  <a:noFill/>
                </a:ln>
                <a:solidFill>
                  <a:schemeClr val="bg1"/>
                </a:solidFill>
                <a:effectLst/>
              </a:defRPr>
            </a:lvl1pPr>
          </a:lstStyle>
          <a:p>
            <a:r>
              <a:rPr lang="en-US"/>
              <a:t>CLICK TO ENTER TITLE</a:t>
            </a:r>
            <a:endParaRPr lang="pt-PT"/>
          </a:p>
        </p:txBody>
      </p:sp>
    </p:spTree>
    <p:extLst>
      <p:ext uri="{BB962C8B-B14F-4D97-AF65-F5344CB8AC3E}">
        <p14:creationId xmlns:p14="http://schemas.microsoft.com/office/powerpoint/2010/main" val="2993371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Full Width">
    <p:spTree>
      <p:nvGrpSpPr>
        <p:cNvPr id="1" name=""/>
        <p:cNvGrpSpPr/>
        <p:nvPr/>
      </p:nvGrpSpPr>
      <p:grpSpPr>
        <a:xfrm>
          <a:off x="0" y="0"/>
          <a:ext cx="0" cy="0"/>
          <a:chOff x="0" y="0"/>
          <a:chExt cx="0" cy="0"/>
        </a:xfrm>
      </p:grpSpPr>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 name="Text Placeholder 4"/>
          <p:cNvSpPr>
            <a:spLocks noGrp="1"/>
          </p:cNvSpPr>
          <p:nvPr>
            <p:ph type="body" sz="quarter" idx="13"/>
          </p:nvPr>
        </p:nvSpPr>
        <p:spPr>
          <a:xfrm>
            <a:off x="485286" y="1288296"/>
            <a:ext cx="11221428" cy="4860000"/>
          </a:xfrm>
        </p:spPr>
        <p:txBody>
          <a:bodyPr/>
          <a:lstStyle>
            <a:lvl1pPr marL="0" indent="0">
              <a:buNone/>
              <a:defRPr/>
            </a:lvl1pPr>
            <a:lvl2pPr marL="180000" indent="0">
              <a:buNone/>
              <a:defRPr/>
            </a:lvl2pPr>
            <a:lvl3pPr marL="360000" indent="0">
              <a:buNone/>
              <a:defRPr/>
            </a:lvl3pPr>
            <a:lvl4pPr marL="540000" indent="0">
              <a:buNone/>
              <a:defRPr/>
            </a:lvl4pPr>
            <a:lvl5pPr marL="7200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Tree>
    <p:extLst>
      <p:ext uri="{BB962C8B-B14F-4D97-AF65-F5344CB8AC3E}">
        <p14:creationId xmlns:p14="http://schemas.microsoft.com/office/powerpoint/2010/main" val="2695091240"/>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 Note">
    <p:spTree>
      <p:nvGrpSpPr>
        <p:cNvPr id="1" name=""/>
        <p:cNvGrpSpPr/>
        <p:nvPr/>
      </p:nvGrpSpPr>
      <p:grpSpPr>
        <a:xfrm>
          <a:off x="0" y="0"/>
          <a:ext cx="0" cy="0"/>
          <a:chOff x="0" y="0"/>
          <a:chExt cx="0" cy="0"/>
        </a:xfrm>
      </p:grpSpPr>
      <p:sp>
        <p:nvSpPr>
          <p:cNvPr id="3" name="Rectangle 2"/>
          <p:cNvSpPr/>
          <p:nvPr userDrawn="1"/>
        </p:nvSpPr>
        <p:spPr>
          <a:xfrm>
            <a:off x="8447314" y="0"/>
            <a:ext cx="38644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0" name="Flowchart: Off-page Connector 9"/>
          <p:cNvSpPr/>
          <p:nvPr userDrawn="1"/>
        </p:nvSpPr>
        <p:spPr>
          <a:xfrm rot="10800000">
            <a:off x="11331018" y="6363092"/>
            <a:ext cx="375695" cy="494907"/>
          </a:xfrm>
          <a:prstGeom prst="flowChartOffpage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7744426"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tx1"/>
                </a:solidFill>
              </a:defRPr>
            </a:lvl1pPr>
          </a:lstStyle>
          <a:p>
            <a:fld id="{C83A66BD-29EC-42EB-B6B6-47E881A9BA7F}" type="slidenum">
              <a:rPr lang="pt-PT" smtClean="0"/>
              <a:pPr/>
              <a:t>‹#›</a:t>
            </a:fld>
            <a:endParaRPr lang="pt-PT" dirty="0"/>
          </a:p>
        </p:txBody>
      </p:sp>
      <p:sp>
        <p:nvSpPr>
          <p:cNvPr id="5" name="Text Placeholder 4"/>
          <p:cNvSpPr>
            <a:spLocks noGrp="1"/>
          </p:cNvSpPr>
          <p:nvPr>
            <p:ph type="body" sz="quarter" idx="13"/>
          </p:nvPr>
        </p:nvSpPr>
        <p:spPr>
          <a:xfrm>
            <a:off x="8664916" y="440540"/>
            <a:ext cx="3429226" cy="5708260"/>
          </a:xfrm>
        </p:spPr>
        <p:txBody>
          <a:bodyPr>
            <a:normAutofit/>
          </a:bodyPr>
          <a:lstStyle>
            <a:lvl1pPr marL="0" indent="0">
              <a:buNone/>
              <a:defRPr sz="1100">
                <a:solidFill>
                  <a:schemeClr val="bg1"/>
                </a:solidFill>
              </a:defRPr>
            </a:lvl1pPr>
            <a:lvl2pPr marL="180000" indent="0">
              <a:buNone/>
              <a:defRPr sz="1050">
                <a:solidFill>
                  <a:schemeClr val="bg1"/>
                </a:solidFill>
              </a:defRPr>
            </a:lvl2pPr>
            <a:lvl3pPr marL="360000" indent="0">
              <a:buNone/>
              <a:defRPr sz="1000">
                <a:solidFill>
                  <a:schemeClr val="bg1"/>
                </a:solidFill>
              </a:defRPr>
            </a:lvl3pPr>
            <a:lvl4pPr marL="540000" indent="0">
              <a:buNone/>
              <a:defRPr sz="900">
                <a:solidFill>
                  <a:schemeClr val="bg1"/>
                </a:solidFill>
              </a:defRPr>
            </a:lvl4pPr>
            <a:lvl5pPr marL="720000" indent="0">
              <a:buNone/>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8" name="Text Placeholder 4"/>
          <p:cNvSpPr>
            <a:spLocks noGrp="1"/>
          </p:cNvSpPr>
          <p:nvPr>
            <p:ph type="body" sz="quarter" idx="14"/>
          </p:nvPr>
        </p:nvSpPr>
        <p:spPr>
          <a:xfrm>
            <a:off x="485286" y="1288296"/>
            <a:ext cx="7744426" cy="4860000"/>
          </a:xfrm>
        </p:spPr>
        <p:txBody>
          <a:bodyPr/>
          <a:lstStyle>
            <a:lvl1pPr marL="0" indent="0">
              <a:buNone/>
              <a:defRPr/>
            </a:lvl1pPr>
            <a:lvl2pPr marL="180000" indent="0">
              <a:buNone/>
              <a:defRPr/>
            </a:lvl2pPr>
            <a:lvl3pPr marL="360000" indent="0">
              <a:buNone/>
              <a:defRPr/>
            </a:lvl3pPr>
            <a:lvl4pPr marL="540000" indent="0">
              <a:buNone/>
              <a:defRPr/>
            </a:lvl4pPr>
            <a:lvl5pPr marL="7200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427866622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 Photo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51988" y="2218381"/>
            <a:ext cx="5628670" cy="952107"/>
          </a:xfrm>
          <a:prstGeom prst="rect">
            <a:avLst/>
          </a:prstGeom>
        </p:spPr>
        <p:txBody>
          <a:bodyPr anchor="ctr">
            <a:noAutofit/>
          </a:bodyPr>
          <a:lstStyle>
            <a:lvl1pPr algn="ctr">
              <a:lnSpc>
                <a:spcPct val="100000"/>
              </a:lnSpc>
              <a:defRPr sz="3200" b="1" baseline="0"/>
            </a:lvl1pPr>
          </a:lstStyle>
          <a:p>
            <a:r>
              <a:rPr lang="en-US"/>
              <a:t>CLICK TO ENTER TITLE</a:t>
            </a:r>
            <a:endParaRPr lang="pt-PT"/>
          </a:p>
        </p:txBody>
      </p:sp>
      <p:sp>
        <p:nvSpPr>
          <p:cNvPr id="3" name="Subtitle 2"/>
          <p:cNvSpPr>
            <a:spLocks noGrp="1"/>
          </p:cNvSpPr>
          <p:nvPr>
            <p:ph type="subTitle" idx="1" hasCustomPrompt="1"/>
          </p:nvPr>
        </p:nvSpPr>
        <p:spPr>
          <a:xfrm>
            <a:off x="5551988" y="3528978"/>
            <a:ext cx="5628670" cy="1240984"/>
          </a:xfrm>
          <a:prstGeom prst="rect">
            <a:avLst/>
          </a:prstGeom>
        </p:spPr>
        <p:txBody>
          <a:bodyPr anchor="ctr">
            <a:norm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enter subtitle</a:t>
            </a:r>
            <a:endParaRPr lang="pt-PT"/>
          </a:p>
        </p:txBody>
      </p:sp>
      <p:cxnSp>
        <p:nvCxnSpPr>
          <p:cNvPr id="8" name="Straight Connector 7"/>
          <p:cNvCxnSpPr/>
          <p:nvPr userDrawn="1"/>
        </p:nvCxnSpPr>
        <p:spPr>
          <a:xfrm>
            <a:off x="7556323" y="2139884"/>
            <a:ext cx="16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hasCustomPrompt="1"/>
          </p:nvPr>
        </p:nvSpPr>
        <p:spPr>
          <a:xfrm>
            <a:off x="5551988" y="5693787"/>
            <a:ext cx="5628670" cy="914400"/>
          </a:xfrm>
          <a:prstGeom prst="rect">
            <a:avLst/>
          </a:prstGeom>
        </p:spPr>
        <p:txBody>
          <a:bodyPr anchor="ctr">
            <a:noAutofit/>
          </a:bodyPr>
          <a:lstStyle>
            <a:lvl1pPr marL="0" indent="0" algn="ctr">
              <a:lnSpc>
                <a:spcPct val="100000"/>
              </a:lnSpc>
              <a:buNone/>
              <a:defRPr sz="800">
                <a:solidFill>
                  <a:schemeClr val="tx1"/>
                </a:solidFill>
              </a:defRPr>
            </a:lvl1pPr>
            <a:lvl2pPr marL="457200" indent="0" algn="ctr">
              <a:lnSpc>
                <a:spcPct val="100000"/>
              </a:lnSpc>
              <a:buNone/>
              <a:defRPr sz="1000">
                <a:solidFill>
                  <a:schemeClr val="bg1"/>
                </a:solidFill>
              </a:defRPr>
            </a:lvl2pPr>
            <a:lvl3pPr marL="914400" indent="0" algn="ctr">
              <a:lnSpc>
                <a:spcPct val="100000"/>
              </a:lnSpc>
              <a:buNone/>
              <a:defRPr sz="1000">
                <a:solidFill>
                  <a:schemeClr val="bg1"/>
                </a:solidFill>
              </a:defRPr>
            </a:lvl3pPr>
            <a:lvl4pPr marL="1371600" indent="0" algn="ctr">
              <a:lnSpc>
                <a:spcPct val="100000"/>
              </a:lnSpc>
              <a:buNone/>
              <a:defRPr sz="1000">
                <a:solidFill>
                  <a:schemeClr val="bg1"/>
                </a:solidFill>
              </a:defRPr>
            </a:lvl4pPr>
            <a:lvl5pPr marL="1828800" indent="0" algn="ctr">
              <a:lnSpc>
                <a:spcPct val="100000"/>
              </a:lnSpc>
              <a:buNone/>
              <a:defRPr sz="1000">
                <a:solidFill>
                  <a:schemeClr val="bg1"/>
                </a:solidFill>
              </a:defRPr>
            </a:lvl5pPr>
          </a:lstStyle>
          <a:p>
            <a:pPr lvl="0"/>
            <a:r>
              <a:rPr lang="en-US"/>
              <a:t>© PRIMAVERA BSS, S.A. - &lt;Date&gt;</a:t>
            </a:r>
            <a:endParaRPr lang="pt-PT"/>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856" y="1362723"/>
            <a:ext cx="1482934" cy="21600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540646" cy="6858000"/>
          </a:xfrm>
          <a:prstGeom prst="rect">
            <a:avLst/>
          </a:prstGeom>
        </p:spPr>
      </p:pic>
    </p:spTree>
    <p:extLst>
      <p:ext uri="{BB962C8B-B14F-4D97-AF65-F5344CB8AC3E}">
        <p14:creationId xmlns:p14="http://schemas.microsoft.com/office/powerpoint/2010/main" val="26634212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Half Width">
    <p:spTree>
      <p:nvGrpSpPr>
        <p:cNvPr id="1" name=""/>
        <p:cNvGrpSpPr/>
        <p:nvPr/>
      </p:nvGrpSpPr>
      <p:grpSpPr>
        <a:xfrm>
          <a:off x="0" y="0"/>
          <a:ext cx="0" cy="0"/>
          <a:chOff x="0" y="0"/>
          <a:chExt cx="0" cy="0"/>
        </a:xfrm>
      </p:grpSpPr>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 name="Text Placeholder 4"/>
          <p:cNvSpPr>
            <a:spLocks noGrp="1"/>
          </p:cNvSpPr>
          <p:nvPr>
            <p:ph type="body" sz="quarter" idx="13"/>
          </p:nvPr>
        </p:nvSpPr>
        <p:spPr>
          <a:xfrm>
            <a:off x="485286" y="1288296"/>
            <a:ext cx="5760000" cy="4860000"/>
          </a:xfrm>
        </p:spPr>
        <p:txBody>
          <a:bodyPr/>
          <a:lstStyle>
            <a:lvl1pPr marL="0" indent="0">
              <a:buNone/>
              <a:defRPr/>
            </a:lvl1pPr>
            <a:lvl2pPr marL="180000" indent="0">
              <a:buNone/>
              <a:defRPr/>
            </a:lvl2pPr>
            <a:lvl3pPr marL="360000" indent="0">
              <a:buNone/>
              <a:defRPr/>
            </a:lvl3pPr>
            <a:lvl4pPr marL="540000" indent="0">
              <a:buNone/>
              <a:defRPr/>
            </a:lvl4pPr>
            <a:lvl5pPr marL="7200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Tree>
    <p:extLst>
      <p:ext uri="{BB962C8B-B14F-4D97-AF65-F5344CB8AC3E}">
        <p14:creationId xmlns:p14="http://schemas.microsoft.com/office/powerpoint/2010/main" val="351213170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ics Four">
    <p:spTree>
      <p:nvGrpSpPr>
        <p:cNvPr id="1" name=""/>
        <p:cNvGrpSpPr/>
        <p:nvPr/>
      </p:nvGrpSpPr>
      <p:grpSpPr>
        <a:xfrm>
          <a:off x="0" y="0"/>
          <a:ext cx="0" cy="0"/>
          <a:chOff x="0" y="0"/>
          <a:chExt cx="0" cy="0"/>
        </a:xfrm>
      </p:grpSpPr>
      <p:sp>
        <p:nvSpPr>
          <p:cNvPr id="18" name="Flowchart: Off-page Connector 17"/>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3" name="Text Placeholder 12"/>
          <p:cNvSpPr>
            <a:spLocks noGrp="1"/>
          </p:cNvSpPr>
          <p:nvPr>
            <p:ph type="body" sz="quarter" idx="13" hasCustomPrompt="1"/>
          </p:nvPr>
        </p:nvSpPr>
        <p:spPr>
          <a:xfrm>
            <a:off x="1651725" y="1442248"/>
            <a:ext cx="7286706" cy="377105"/>
          </a:xfrm>
        </p:spPr>
        <p:txBody>
          <a:bodyPr lIns="0" tIns="0" rIns="0" bIns="0" anchor="ctr"/>
          <a:lstStyle>
            <a:lvl1pPr marL="0" indent="0">
              <a:buNone/>
              <a:defRPr sz="1600" b="1" baseline="0"/>
            </a:lvl1pPr>
            <a:lvl2pPr>
              <a:defRPr/>
            </a:lvl2pPr>
          </a:lstStyle>
          <a:p>
            <a:pPr lvl="0"/>
            <a:r>
              <a:rPr lang="en-US"/>
              <a:t>Click to enter the topic title</a:t>
            </a:r>
            <a:endParaRPr lang="pt-PT"/>
          </a:p>
        </p:txBody>
      </p:sp>
      <p:sp>
        <p:nvSpPr>
          <p:cNvPr id="14" name="Text Placeholder 12"/>
          <p:cNvSpPr>
            <a:spLocks noGrp="1"/>
          </p:cNvSpPr>
          <p:nvPr>
            <p:ph type="body" sz="quarter" idx="14" hasCustomPrompt="1"/>
          </p:nvPr>
        </p:nvSpPr>
        <p:spPr>
          <a:xfrm>
            <a:off x="1651725" y="2486109"/>
            <a:ext cx="7286706" cy="377105"/>
          </a:xfrm>
        </p:spPr>
        <p:txBody>
          <a:bodyPr lIns="0" tIns="0" rIns="0" bIns="0" anchor="ctr"/>
          <a:lstStyle>
            <a:lvl1pPr marL="0" indent="0">
              <a:buNone/>
              <a:defRPr sz="1600" b="1" baseline="0"/>
            </a:lvl1pPr>
            <a:lvl2pPr>
              <a:defRPr/>
            </a:lvl2pPr>
          </a:lstStyle>
          <a:p>
            <a:pPr lvl="0"/>
            <a:r>
              <a:rPr lang="en-US"/>
              <a:t>Click to enter the topic title</a:t>
            </a:r>
            <a:endParaRPr lang="pt-PT"/>
          </a:p>
        </p:txBody>
      </p:sp>
      <p:sp>
        <p:nvSpPr>
          <p:cNvPr id="15" name="Text Placeholder 12"/>
          <p:cNvSpPr>
            <a:spLocks noGrp="1"/>
          </p:cNvSpPr>
          <p:nvPr>
            <p:ph type="body" sz="quarter" idx="15" hasCustomPrompt="1"/>
          </p:nvPr>
        </p:nvSpPr>
        <p:spPr>
          <a:xfrm>
            <a:off x="1651725" y="3529970"/>
            <a:ext cx="7286706" cy="377105"/>
          </a:xfrm>
        </p:spPr>
        <p:txBody>
          <a:bodyPr lIns="0" tIns="0" rIns="0" bIns="0" anchor="ctr"/>
          <a:lstStyle>
            <a:lvl1pPr marL="0" indent="0">
              <a:buNone/>
              <a:defRPr sz="1600" b="1" baseline="0"/>
            </a:lvl1pPr>
            <a:lvl2pPr>
              <a:defRPr/>
            </a:lvl2pPr>
          </a:lstStyle>
          <a:p>
            <a:pPr lvl="0"/>
            <a:r>
              <a:rPr lang="en-US"/>
              <a:t>Click to enter the topic title</a:t>
            </a:r>
            <a:endParaRPr lang="pt-PT"/>
          </a:p>
        </p:txBody>
      </p:sp>
      <p:sp>
        <p:nvSpPr>
          <p:cNvPr id="16" name="Text Placeholder 12"/>
          <p:cNvSpPr>
            <a:spLocks noGrp="1"/>
          </p:cNvSpPr>
          <p:nvPr>
            <p:ph type="body" sz="quarter" idx="16" hasCustomPrompt="1"/>
          </p:nvPr>
        </p:nvSpPr>
        <p:spPr>
          <a:xfrm>
            <a:off x="1651725" y="4573831"/>
            <a:ext cx="7286706" cy="377105"/>
          </a:xfrm>
        </p:spPr>
        <p:txBody>
          <a:bodyPr lIns="0" tIns="0" rIns="0" bIns="0" anchor="ctr"/>
          <a:lstStyle>
            <a:lvl1pPr marL="0" indent="0">
              <a:buNone/>
              <a:defRPr sz="1600" b="1" baseline="0"/>
            </a:lvl1pPr>
            <a:lvl2pPr>
              <a:defRPr/>
            </a:lvl2pPr>
          </a:lstStyle>
          <a:p>
            <a:pPr lvl="0"/>
            <a:r>
              <a:rPr lang="en-US"/>
              <a:t>Click to enter the topic title</a:t>
            </a:r>
            <a:endParaRPr lang="pt-PT"/>
          </a:p>
        </p:txBody>
      </p:sp>
      <p:sp>
        <p:nvSpPr>
          <p:cNvPr id="19" name="Text Placeholder 18"/>
          <p:cNvSpPr>
            <a:spLocks noGrp="1"/>
          </p:cNvSpPr>
          <p:nvPr>
            <p:ph type="body" sz="quarter" idx="17" hasCustomPrompt="1"/>
          </p:nvPr>
        </p:nvSpPr>
        <p:spPr>
          <a:xfrm>
            <a:off x="1651725" y="1828780"/>
            <a:ext cx="7286706" cy="576000"/>
          </a:xfrm>
        </p:spPr>
        <p:txBody>
          <a:bodyPr lIns="0" tIns="0" rIns="0" bIns="0">
            <a:normAutofit/>
          </a:bodyPr>
          <a:lstStyle>
            <a:lvl1pPr marL="0" indent="0">
              <a:buNone/>
              <a:defRPr sz="1200" baseline="0"/>
            </a:lvl1pPr>
          </a:lstStyle>
          <a:p>
            <a:pPr lvl="0"/>
            <a:r>
              <a:rPr lang="en-US"/>
              <a:t>Click to enter the topic description</a:t>
            </a:r>
            <a:endParaRPr lang="pt-PT"/>
          </a:p>
        </p:txBody>
      </p:sp>
      <p:sp>
        <p:nvSpPr>
          <p:cNvPr id="20" name="Text Placeholder 18"/>
          <p:cNvSpPr>
            <a:spLocks noGrp="1"/>
          </p:cNvSpPr>
          <p:nvPr>
            <p:ph type="body" sz="quarter" idx="18" hasCustomPrompt="1"/>
          </p:nvPr>
        </p:nvSpPr>
        <p:spPr>
          <a:xfrm>
            <a:off x="1651725" y="2875865"/>
            <a:ext cx="7286706" cy="576000"/>
          </a:xfrm>
        </p:spPr>
        <p:txBody>
          <a:bodyPr lIns="0" tIns="0" rIns="0" bIns="0">
            <a:normAutofit/>
          </a:bodyPr>
          <a:lstStyle>
            <a:lvl1pPr marL="0" indent="0">
              <a:buNone/>
              <a:defRPr sz="1200" baseline="0"/>
            </a:lvl1pPr>
          </a:lstStyle>
          <a:p>
            <a:pPr lvl="0"/>
            <a:r>
              <a:rPr lang="en-US"/>
              <a:t>Click to enter the topic description</a:t>
            </a:r>
            <a:endParaRPr lang="pt-PT"/>
          </a:p>
        </p:txBody>
      </p:sp>
      <p:sp>
        <p:nvSpPr>
          <p:cNvPr id="21" name="Text Placeholder 18"/>
          <p:cNvSpPr>
            <a:spLocks noGrp="1"/>
          </p:cNvSpPr>
          <p:nvPr>
            <p:ph type="body" sz="quarter" idx="19" hasCustomPrompt="1"/>
          </p:nvPr>
        </p:nvSpPr>
        <p:spPr>
          <a:xfrm>
            <a:off x="1651725" y="3926100"/>
            <a:ext cx="7286706" cy="576000"/>
          </a:xfrm>
        </p:spPr>
        <p:txBody>
          <a:bodyPr lIns="0" tIns="0" rIns="0" bIns="0">
            <a:normAutofit/>
          </a:bodyPr>
          <a:lstStyle>
            <a:lvl1pPr marL="0" indent="0">
              <a:buNone/>
              <a:defRPr sz="1200" baseline="0"/>
            </a:lvl1pPr>
          </a:lstStyle>
          <a:p>
            <a:pPr lvl="0"/>
            <a:r>
              <a:rPr lang="en-US"/>
              <a:t>Click to enter the topic description</a:t>
            </a:r>
            <a:endParaRPr lang="pt-PT"/>
          </a:p>
        </p:txBody>
      </p:sp>
      <p:sp>
        <p:nvSpPr>
          <p:cNvPr id="22" name="Text Placeholder 18"/>
          <p:cNvSpPr>
            <a:spLocks noGrp="1"/>
          </p:cNvSpPr>
          <p:nvPr>
            <p:ph type="body" sz="quarter" idx="20" hasCustomPrompt="1"/>
          </p:nvPr>
        </p:nvSpPr>
        <p:spPr>
          <a:xfrm>
            <a:off x="1651725" y="4969790"/>
            <a:ext cx="7286706" cy="576000"/>
          </a:xfrm>
        </p:spPr>
        <p:txBody>
          <a:bodyPr lIns="0" tIns="0" rIns="0" bIns="0">
            <a:normAutofit/>
          </a:bodyPr>
          <a:lstStyle>
            <a:lvl1pPr marL="0" indent="0">
              <a:buNone/>
              <a:defRPr sz="1200" baseline="0"/>
            </a:lvl1pPr>
          </a:lstStyle>
          <a:p>
            <a:pPr lvl="0"/>
            <a:r>
              <a:rPr lang="en-US"/>
              <a:t>Click to enter the topic description</a:t>
            </a:r>
            <a:endParaRPr lang="pt-PT"/>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9719" y="1480651"/>
            <a:ext cx="288000" cy="288000"/>
          </a:xfrm>
          <a:prstGeom prst="rect">
            <a:avLst/>
          </a:prstGeom>
        </p:spPr>
      </p:pic>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9719" y="2530661"/>
            <a:ext cx="288000" cy="288000"/>
          </a:xfrm>
          <a:prstGeom prst="rect">
            <a:avLst/>
          </a:prstGeom>
        </p:spPr>
      </p:pic>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9719" y="3574522"/>
            <a:ext cx="288000" cy="288000"/>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9719" y="4618383"/>
            <a:ext cx="288000" cy="288000"/>
          </a:xfrm>
          <a:prstGeom prst="rect">
            <a:avLst/>
          </a:prstGeom>
        </p:spPr>
      </p:pic>
    </p:spTree>
    <p:extLst>
      <p:ext uri="{BB962C8B-B14F-4D97-AF65-F5344CB8AC3E}">
        <p14:creationId xmlns:p14="http://schemas.microsoft.com/office/powerpoint/2010/main" val="286554382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ics w/ Images 9">
    <p:bg>
      <p:bgPr>
        <a:solidFill>
          <a:srgbClr val="F5F5F5"/>
        </a:solidFill>
        <a:effectLst/>
      </p:bgPr>
    </p:bg>
    <p:spTree>
      <p:nvGrpSpPr>
        <p:cNvPr id="1" name=""/>
        <p:cNvGrpSpPr/>
        <p:nvPr/>
      </p:nvGrpSpPr>
      <p:grpSpPr>
        <a:xfrm>
          <a:off x="0" y="0"/>
          <a:ext cx="0" cy="0"/>
          <a:chOff x="0" y="0"/>
          <a:chExt cx="0" cy="0"/>
        </a:xfrm>
      </p:grpSpPr>
      <p:sp>
        <p:nvSpPr>
          <p:cNvPr id="33" name="Flowchart: Off-page Connector 3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3" name="Text Placeholder 12"/>
          <p:cNvSpPr>
            <a:spLocks noGrp="1"/>
          </p:cNvSpPr>
          <p:nvPr>
            <p:ph type="body" sz="quarter" idx="13" hasCustomPrompt="1"/>
          </p:nvPr>
        </p:nvSpPr>
        <p:spPr>
          <a:xfrm>
            <a:off x="1452061"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19" name="Text Placeholder 18"/>
          <p:cNvSpPr>
            <a:spLocks noGrp="1"/>
          </p:cNvSpPr>
          <p:nvPr>
            <p:ph type="body" sz="quarter" idx="17" hasCustomPrompt="1"/>
          </p:nvPr>
        </p:nvSpPr>
        <p:spPr>
          <a:xfrm>
            <a:off x="1452061"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 name="Oval 3"/>
          <p:cNvSpPr/>
          <p:nvPr userDrawn="1"/>
        </p:nvSpPr>
        <p:spPr>
          <a:xfrm>
            <a:off x="654968"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9" name="Oval 28"/>
          <p:cNvSpPr/>
          <p:nvPr userDrawn="1"/>
        </p:nvSpPr>
        <p:spPr>
          <a:xfrm>
            <a:off x="654968"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2" name="Oval 31"/>
          <p:cNvSpPr/>
          <p:nvPr userDrawn="1"/>
        </p:nvSpPr>
        <p:spPr>
          <a:xfrm>
            <a:off x="654968"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5" name="Text Placeholder 12"/>
          <p:cNvSpPr>
            <a:spLocks noGrp="1"/>
          </p:cNvSpPr>
          <p:nvPr>
            <p:ph type="body" sz="quarter" idx="18" hasCustomPrompt="1"/>
          </p:nvPr>
        </p:nvSpPr>
        <p:spPr>
          <a:xfrm>
            <a:off x="1452061"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36" name="Text Placeholder 18"/>
          <p:cNvSpPr>
            <a:spLocks noGrp="1"/>
          </p:cNvSpPr>
          <p:nvPr>
            <p:ph type="body" sz="quarter" idx="19" hasCustomPrompt="1"/>
          </p:nvPr>
        </p:nvSpPr>
        <p:spPr>
          <a:xfrm>
            <a:off x="1452061"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37" name="Text Placeholder 12"/>
          <p:cNvSpPr>
            <a:spLocks noGrp="1"/>
          </p:cNvSpPr>
          <p:nvPr>
            <p:ph type="body" sz="quarter" idx="20" hasCustomPrompt="1"/>
          </p:nvPr>
        </p:nvSpPr>
        <p:spPr>
          <a:xfrm>
            <a:off x="1452061"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38" name="Text Placeholder 18"/>
          <p:cNvSpPr>
            <a:spLocks noGrp="1"/>
          </p:cNvSpPr>
          <p:nvPr>
            <p:ph type="body" sz="quarter" idx="21" hasCustomPrompt="1"/>
          </p:nvPr>
        </p:nvSpPr>
        <p:spPr>
          <a:xfrm>
            <a:off x="1452061"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1" name="Text Placeholder 12"/>
          <p:cNvSpPr>
            <a:spLocks noGrp="1"/>
          </p:cNvSpPr>
          <p:nvPr>
            <p:ph type="body" sz="quarter" idx="22" hasCustomPrompt="1"/>
          </p:nvPr>
        </p:nvSpPr>
        <p:spPr>
          <a:xfrm>
            <a:off x="5172506"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2" name="Text Placeholder 18"/>
          <p:cNvSpPr>
            <a:spLocks noGrp="1"/>
          </p:cNvSpPr>
          <p:nvPr>
            <p:ph type="body" sz="quarter" idx="23" hasCustomPrompt="1"/>
          </p:nvPr>
        </p:nvSpPr>
        <p:spPr>
          <a:xfrm>
            <a:off x="5172506"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3" name="Oval 42"/>
          <p:cNvSpPr/>
          <p:nvPr userDrawn="1"/>
        </p:nvSpPr>
        <p:spPr>
          <a:xfrm>
            <a:off x="4375413"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4" name="Oval 43"/>
          <p:cNvSpPr/>
          <p:nvPr userDrawn="1"/>
        </p:nvSpPr>
        <p:spPr>
          <a:xfrm>
            <a:off x="4375413"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5" name="Oval 44"/>
          <p:cNvSpPr/>
          <p:nvPr userDrawn="1"/>
        </p:nvSpPr>
        <p:spPr>
          <a:xfrm>
            <a:off x="4375413"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6" name="Text Placeholder 12"/>
          <p:cNvSpPr>
            <a:spLocks noGrp="1"/>
          </p:cNvSpPr>
          <p:nvPr>
            <p:ph type="body" sz="quarter" idx="24" hasCustomPrompt="1"/>
          </p:nvPr>
        </p:nvSpPr>
        <p:spPr>
          <a:xfrm>
            <a:off x="5172506"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7" name="Text Placeholder 18"/>
          <p:cNvSpPr>
            <a:spLocks noGrp="1"/>
          </p:cNvSpPr>
          <p:nvPr>
            <p:ph type="body" sz="quarter" idx="25" hasCustomPrompt="1"/>
          </p:nvPr>
        </p:nvSpPr>
        <p:spPr>
          <a:xfrm>
            <a:off x="5172506"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8" name="Text Placeholder 12"/>
          <p:cNvSpPr>
            <a:spLocks noGrp="1"/>
          </p:cNvSpPr>
          <p:nvPr>
            <p:ph type="body" sz="quarter" idx="26" hasCustomPrompt="1"/>
          </p:nvPr>
        </p:nvSpPr>
        <p:spPr>
          <a:xfrm>
            <a:off x="5172506"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9" name="Text Placeholder 18"/>
          <p:cNvSpPr>
            <a:spLocks noGrp="1"/>
          </p:cNvSpPr>
          <p:nvPr>
            <p:ph type="body" sz="quarter" idx="27" hasCustomPrompt="1"/>
          </p:nvPr>
        </p:nvSpPr>
        <p:spPr>
          <a:xfrm>
            <a:off x="5172506"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0" name="Text Placeholder 12"/>
          <p:cNvSpPr>
            <a:spLocks noGrp="1"/>
          </p:cNvSpPr>
          <p:nvPr>
            <p:ph type="body" sz="quarter" idx="28" hasCustomPrompt="1"/>
          </p:nvPr>
        </p:nvSpPr>
        <p:spPr>
          <a:xfrm>
            <a:off x="8892951"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1" name="Text Placeholder 18"/>
          <p:cNvSpPr>
            <a:spLocks noGrp="1"/>
          </p:cNvSpPr>
          <p:nvPr>
            <p:ph type="body" sz="quarter" idx="29" hasCustomPrompt="1"/>
          </p:nvPr>
        </p:nvSpPr>
        <p:spPr>
          <a:xfrm>
            <a:off x="8892951"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2" name="Oval 51"/>
          <p:cNvSpPr/>
          <p:nvPr userDrawn="1"/>
        </p:nvSpPr>
        <p:spPr>
          <a:xfrm>
            <a:off x="8095858"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3" name="Oval 52"/>
          <p:cNvSpPr/>
          <p:nvPr userDrawn="1"/>
        </p:nvSpPr>
        <p:spPr>
          <a:xfrm>
            <a:off x="8095858"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4" name="Oval 53"/>
          <p:cNvSpPr/>
          <p:nvPr userDrawn="1"/>
        </p:nvSpPr>
        <p:spPr>
          <a:xfrm>
            <a:off x="8095858"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5" name="Text Placeholder 12"/>
          <p:cNvSpPr>
            <a:spLocks noGrp="1"/>
          </p:cNvSpPr>
          <p:nvPr>
            <p:ph type="body" sz="quarter" idx="30" hasCustomPrompt="1"/>
          </p:nvPr>
        </p:nvSpPr>
        <p:spPr>
          <a:xfrm>
            <a:off x="8892951"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6" name="Text Placeholder 18"/>
          <p:cNvSpPr>
            <a:spLocks noGrp="1"/>
          </p:cNvSpPr>
          <p:nvPr>
            <p:ph type="body" sz="quarter" idx="31" hasCustomPrompt="1"/>
          </p:nvPr>
        </p:nvSpPr>
        <p:spPr>
          <a:xfrm>
            <a:off x="8892951"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7" name="Text Placeholder 12"/>
          <p:cNvSpPr>
            <a:spLocks noGrp="1"/>
          </p:cNvSpPr>
          <p:nvPr>
            <p:ph type="body" sz="quarter" idx="32" hasCustomPrompt="1"/>
          </p:nvPr>
        </p:nvSpPr>
        <p:spPr>
          <a:xfrm>
            <a:off x="8892951"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8" name="Text Placeholder 18"/>
          <p:cNvSpPr>
            <a:spLocks noGrp="1"/>
          </p:cNvSpPr>
          <p:nvPr>
            <p:ph type="body" sz="quarter" idx="33" hasCustomPrompt="1"/>
          </p:nvPr>
        </p:nvSpPr>
        <p:spPr>
          <a:xfrm>
            <a:off x="8892951"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Tree>
    <p:extLst>
      <p:ext uri="{BB962C8B-B14F-4D97-AF65-F5344CB8AC3E}">
        <p14:creationId xmlns:p14="http://schemas.microsoft.com/office/powerpoint/2010/main" val="1441987665"/>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ics w/ Images 12">
    <p:bg>
      <p:bgPr>
        <a:solidFill>
          <a:srgbClr val="F5F5F5"/>
        </a:solidFill>
        <a:effectLst/>
      </p:bgPr>
    </p:bg>
    <p:spTree>
      <p:nvGrpSpPr>
        <p:cNvPr id="1" name=""/>
        <p:cNvGrpSpPr/>
        <p:nvPr/>
      </p:nvGrpSpPr>
      <p:grpSpPr>
        <a:xfrm>
          <a:off x="0" y="0"/>
          <a:ext cx="0" cy="0"/>
          <a:chOff x="0" y="0"/>
          <a:chExt cx="0" cy="0"/>
        </a:xfrm>
      </p:grpSpPr>
      <p:sp>
        <p:nvSpPr>
          <p:cNvPr id="33" name="Flowchart: Off-page Connector 3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3" name="Text Placeholder 12"/>
          <p:cNvSpPr>
            <a:spLocks noGrp="1"/>
          </p:cNvSpPr>
          <p:nvPr>
            <p:ph type="body" sz="quarter" idx="13" hasCustomPrompt="1"/>
          </p:nvPr>
        </p:nvSpPr>
        <p:spPr>
          <a:xfrm>
            <a:off x="1452061"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19" name="Text Placeholder 18"/>
          <p:cNvSpPr>
            <a:spLocks noGrp="1"/>
          </p:cNvSpPr>
          <p:nvPr>
            <p:ph type="body" sz="quarter" idx="17" hasCustomPrompt="1"/>
          </p:nvPr>
        </p:nvSpPr>
        <p:spPr>
          <a:xfrm>
            <a:off x="1452061"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 name="Oval 3"/>
          <p:cNvSpPr/>
          <p:nvPr userDrawn="1"/>
        </p:nvSpPr>
        <p:spPr>
          <a:xfrm>
            <a:off x="654968"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9" name="Oval 28"/>
          <p:cNvSpPr/>
          <p:nvPr userDrawn="1"/>
        </p:nvSpPr>
        <p:spPr>
          <a:xfrm>
            <a:off x="654968"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2" name="Oval 31"/>
          <p:cNvSpPr/>
          <p:nvPr userDrawn="1"/>
        </p:nvSpPr>
        <p:spPr>
          <a:xfrm>
            <a:off x="654968"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5" name="Text Placeholder 12"/>
          <p:cNvSpPr>
            <a:spLocks noGrp="1"/>
          </p:cNvSpPr>
          <p:nvPr>
            <p:ph type="body" sz="quarter" idx="18" hasCustomPrompt="1"/>
          </p:nvPr>
        </p:nvSpPr>
        <p:spPr>
          <a:xfrm>
            <a:off x="1452061"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36" name="Text Placeholder 18"/>
          <p:cNvSpPr>
            <a:spLocks noGrp="1"/>
          </p:cNvSpPr>
          <p:nvPr>
            <p:ph type="body" sz="quarter" idx="19" hasCustomPrompt="1"/>
          </p:nvPr>
        </p:nvSpPr>
        <p:spPr>
          <a:xfrm>
            <a:off x="1452061"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37" name="Text Placeholder 12"/>
          <p:cNvSpPr>
            <a:spLocks noGrp="1"/>
          </p:cNvSpPr>
          <p:nvPr>
            <p:ph type="body" sz="quarter" idx="20" hasCustomPrompt="1"/>
          </p:nvPr>
        </p:nvSpPr>
        <p:spPr>
          <a:xfrm>
            <a:off x="1452061"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38" name="Text Placeholder 18"/>
          <p:cNvSpPr>
            <a:spLocks noGrp="1"/>
          </p:cNvSpPr>
          <p:nvPr>
            <p:ph type="body" sz="quarter" idx="21" hasCustomPrompt="1"/>
          </p:nvPr>
        </p:nvSpPr>
        <p:spPr>
          <a:xfrm>
            <a:off x="1452061"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1" name="Text Placeholder 12"/>
          <p:cNvSpPr>
            <a:spLocks noGrp="1"/>
          </p:cNvSpPr>
          <p:nvPr>
            <p:ph type="body" sz="quarter" idx="22" hasCustomPrompt="1"/>
          </p:nvPr>
        </p:nvSpPr>
        <p:spPr>
          <a:xfrm>
            <a:off x="5172506"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2" name="Text Placeholder 18"/>
          <p:cNvSpPr>
            <a:spLocks noGrp="1"/>
          </p:cNvSpPr>
          <p:nvPr>
            <p:ph type="body" sz="quarter" idx="23" hasCustomPrompt="1"/>
          </p:nvPr>
        </p:nvSpPr>
        <p:spPr>
          <a:xfrm>
            <a:off x="5172506"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3" name="Oval 42"/>
          <p:cNvSpPr/>
          <p:nvPr userDrawn="1"/>
        </p:nvSpPr>
        <p:spPr>
          <a:xfrm>
            <a:off x="4375413"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4" name="Oval 43"/>
          <p:cNvSpPr/>
          <p:nvPr userDrawn="1"/>
        </p:nvSpPr>
        <p:spPr>
          <a:xfrm>
            <a:off x="4375413"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5" name="Oval 44"/>
          <p:cNvSpPr/>
          <p:nvPr userDrawn="1"/>
        </p:nvSpPr>
        <p:spPr>
          <a:xfrm>
            <a:off x="4375413"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6" name="Text Placeholder 12"/>
          <p:cNvSpPr>
            <a:spLocks noGrp="1"/>
          </p:cNvSpPr>
          <p:nvPr>
            <p:ph type="body" sz="quarter" idx="24" hasCustomPrompt="1"/>
          </p:nvPr>
        </p:nvSpPr>
        <p:spPr>
          <a:xfrm>
            <a:off x="5172506"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7" name="Text Placeholder 18"/>
          <p:cNvSpPr>
            <a:spLocks noGrp="1"/>
          </p:cNvSpPr>
          <p:nvPr>
            <p:ph type="body" sz="quarter" idx="25" hasCustomPrompt="1"/>
          </p:nvPr>
        </p:nvSpPr>
        <p:spPr>
          <a:xfrm>
            <a:off x="5172506"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8" name="Text Placeholder 12"/>
          <p:cNvSpPr>
            <a:spLocks noGrp="1"/>
          </p:cNvSpPr>
          <p:nvPr>
            <p:ph type="body" sz="quarter" idx="26" hasCustomPrompt="1"/>
          </p:nvPr>
        </p:nvSpPr>
        <p:spPr>
          <a:xfrm>
            <a:off x="5172506"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9" name="Text Placeholder 18"/>
          <p:cNvSpPr>
            <a:spLocks noGrp="1"/>
          </p:cNvSpPr>
          <p:nvPr>
            <p:ph type="body" sz="quarter" idx="27" hasCustomPrompt="1"/>
          </p:nvPr>
        </p:nvSpPr>
        <p:spPr>
          <a:xfrm>
            <a:off x="5172506"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0" name="Text Placeholder 12"/>
          <p:cNvSpPr>
            <a:spLocks noGrp="1"/>
          </p:cNvSpPr>
          <p:nvPr>
            <p:ph type="body" sz="quarter" idx="28" hasCustomPrompt="1"/>
          </p:nvPr>
        </p:nvSpPr>
        <p:spPr>
          <a:xfrm>
            <a:off x="8892951"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1" name="Text Placeholder 18"/>
          <p:cNvSpPr>
            <a:spLocks noGrp="1"/>
          </p:cNvSpPr>
          <p:nvPr>
            <p:ph type="body" sz="quarter" idx="29" hasCustomPrompt="1"/>
          </p:nvPr>
        </p:nvSpPr>
        <p:spPr>
          <a:xfrm>
            <a:off x="8892951"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2" name="Oval 51"/>
          <p:cNvSpPr/>
          <p:nvPr userDrawn="1"/>
        </p:nvSpPr>
        <p:spPr>
          <a:xfrm>
            <a:off x="8095858"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3" name="Oval 52"/>
          <p:cNvSpPr/>
          <p:nvPr userDrawn="1"/>
        </p:nvSpPr>
        <p:spPr>
          <a:xfrm>
            <a:off x="8095858"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4" name="Oval 53"/>
          <p:cNvSpPr/>
          <p:nvPr userDrawn="1"/>
        </p:nvSpPr>
        <p:spPr>
          <a:xfrm>
            <a:off x="8095858"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5" name="Text Placeholder 12"/>
          <p:cNvSpPr>
            <a:spLocks noGrp="1"/>
          </p:cNvSpPr>
          <p:nvPr>
            <p:ph type="body" sz="quarter" idx="30" hasCustomPrompt="1"/>
          </p:nvPr>
        </p:nvSpPr>
        <p:spPr>
          <a:xfrm>
            <a:off x="8892951"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6" name="Text Placeholder 18"/>
          <p:cNvSpPr>
            <a:spLocks noGrp="1"/>
          </p:cNvSpPr>
          <p:nvPr>
            <p:ph type="body" sz="quarter" idx="31" hasCustomPrompt="1"/>
          </p:nvPr>
        </p:nvSpPr>
        <p:spPr>
          <a:xfrm>
            <a:off x="8892951"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7" name="Text Placeholder 12"/>
          <p:cNvSpPr>
            <a:spLocks noGrp="1"/>
          </p:cNvSpPr>
          <p:nvPr>
            <p:ph type="body" sz="quarter" idx="32" hasCustomPrompt="1"/>
          </p:nvPr>
        </p:nvSpPr>
        <p:spPr>
          <a:xfrm>
            <a:off x="8892951"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8" name="Text Placeholder 18"/>
          <p:cNvSpPr>
            <a:spLocks noGrp="1"/>
          </p:cNvSpPr>
          <p:nvPr>
            <p:ph type="body" sz="quarter" idx="33" hasCustomPrompt="1"/>
          </p:nvPr>
        </p:nvSpPr>
        <p:spPr>
          <a:xfrm>
            <a:off x="8892951"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34" name="Oval 33"/>
          <p:cNvSpPr/>
          <p:nvPr userDrawn="1"/>
        </p:nvSpPr>
        <p:spPr>
          <a:xfrm>
            <a:off x="654968" y="5085243"/>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9" name="Text Placeholder 12"/>
          <p:cNvSpPr>
            <a:spLocks noGrp="1"/>
          </p:cNvSpPr>
          <p:nvPr>
            <p:ph type="body" sz="quarter" idx="34" hasCustomPrompt="1"/>
          </p:nvPr>
        </p:nvSpPr>
        <p:spPr>
          <a:xfrm>
            <a:off x="1452061" y="5085243"/>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0" name="Text Placeholder 18"/>
          <p:cNvSpPr>
            <a:spLocks noGrp="1"/>
          </p:cNvSpPr>
          <p:nvPr>
            <p:ph type="body" sz="quarter" idx="35" hasCustomPrompt="1"/>
          </p:nvPr>
        </p:nvSpPr>
        <p:spPr>
          <a:xfrm>
            <a:off x="1452061" y="5430663"/>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9" name="Oval 58"/>
          <p:cNvSpPr/>
          <p:nvPr userDrawn="1"/>
        </p:nvSpPr>
        <p:spPr>
          <a:xfrm>
            <a:off x="4375413" y="5085243"/>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0" name="Text Placeholder 12"/>
          <p:cNvSpPr>
            <a:spLocks noGrp="1"/>
          </p:cNvSpPr>
          <p:nvPr>
            <p:ph type="body" sz="quarter" idx="36" hasCustomPrompt="1"/>
          </p:nvPr>
        </p:nvSpPr>
        <p:spPr>
          <a:xfrm>
            <a:off x="5172506" y="5085243"/>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61" name="Text Placeholder 18"/>
          <p:cNvSpPr>
            <a:spLocks noGrp="1"/>
          </p:cNvSpPr>
          <p:nvPr>
            <p:ph type="body" sz="quarter" idx="37" hasCustomPrompt="1"/>
          </p:nvPr>
        </p:nvSpPr>
        <p:spPr>
          <a:xfrm>
            <a:off x="5172506" y="5430663"/>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62" name="Oval 61"/>
          <p:cNvSpPr/>
          <p:nvPr userDrawn="1"/>
        </p:nvSpPr>
        <p:spPr>
          <a:xfrm>
            <a:off x="8095858" y="5085243"/>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3" name="Text Placeholder 12"/>
          <p:cNvSpPr>
            <a:spLocks noGrp="1"/>
          </p:cNvSpPr>
          <p:nvPr>
            <p:ph type="body" sz="quarter" idx="38" hasCustomPrompt="1"/>
          </p:nvPr>
        </p:nvSpPr>
        <p:spPr>
          <a:xfrm>
            <a:off x="8892951" y="5085243"/>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64" name="Text Placeholder 18"/>
          <p:cNvSpPr>
            <a:spLocks noGrp="1"/>
          </p:cNvSpPr>
          <p:nvPr>
            <p:ph type="body" sz="quarter" idx="39" hasCustomPrompt="1"/>
          </p:nvPr>
        </p:nvSpPr>
        <p:spPr>
          <a:xfrm>
            <a:off x="8892951" y="5430663"/>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Tree>
    <p:extLst>
      <p:ext uri="{BB962C8B-B14F-4D97-AF65-F5344CB8AC3E}">
        <p14:creationId xmlns:p14="http://schemas.microsoft.com/office/powerpoint/2010/main" val="2240352008"/>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One Column w/ Photo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44648"/>
          <a:stretch/>
        </p:blipFill>
        <p:spPr>
          <a:xfrm>
            <a:off x="6543303" y="0"/>
            <a:ext cx="5731949" cy="6858000"/>
          </a:xfrm>
          <a:prstGeom prst="rect">
            <a:avLst/>
          </a:prstGeom>
        </p:spPr>
      </p:pic>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485287" y="440540"/>
            <a:ext cx="5533200" cy="720000"/>
          </a:xfrm>
        </p:spPr>
        <p:txBody>
          <a:bodyPr/>
          <a:lstStyle/>
          <a:p>
            <a:r>
              <a:rPr lang="en-US"/>
              <a:t>Click to edit Master title style</a:t>
            </a:r>
            <a:endParaRPr lang="pt-PT"/>
          </a:p>
        </p:txBody>
      </p:sp>
      <p:cxnSp>
        <p:nvCxnSpPr>
          <p:cNvPr id="5" name="Straight Connector 4"/>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486000"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36772924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One Column w/ Photo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38032" r="6606"/>
          <a:stretch/>
        </p:blipFill>
        <p:spPr>
          <a:xfrm>
            <a:off x="6528986" y="0"/>
            <a:ext cx="5729173" cy="6858000"/>
          </a:xfrm>
          <a:prstGeom prst="rect">
            <a:avLst/>
          </a:prstGeom>
        </p:spPr>
      </p:pic>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485287" y="440540"/>
            <a:ext cx="5533200" cy="720000"/>
          </a:xfrm>
        </p:spPr>
        <p:txBody>
          <a:bodyPr/>
          <a:lstStyle/>
          <a:p>
            <a:r>
              <a:rPr lang="en-US"/>
              <a:t>Click to edit Master title style</a:t>
            </a:r>
            <a:endParaRPr lang="pt-PT"/>
          </a:p>
        </p:txBody>
      </p:sp>
      <p:cxnSp>
        <p:nvCxnSpPr>
          <p:cNvPr id="5" name="Straight Connector 4"/>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486000"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5748730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One Column w/ Photo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0012"/>
          <a:stretch/>
        </p:blipFill>
        <p:spPr>
          <a:xfrm>
            <a:off x="6528986" y="-11723"/>
            <a:ext cx="5729173" cy="6869722"/>
          </a:xfrm>
          <a:prstGeom prst="rect">
            <a:avLst/>
          </a:prstGeom>
        </p:spPr>
      </p:pic>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485287" y="440540"/>
            <a:ext cx="5533200" cy="720000"/>
          </a:xfrm>
        </p:spPr>
        <p:txBody>
          <a:bodyPr/>
          <a:lstStyle/>
          <a:p>
            <a:r>
              <a:rPr lang="en-US"/>
              <a:t>Click to edit Master title style</a:t>
            </a:r>
            <a:endParaRPr lang="pt-PT"/>
          </a:p>
        </p:txBody>
      </p:sp>
      <p:cxnSp>
        <p:nvCxnSpPr>
          <p:cNvPr id="5" name="Straight Connector 4"/>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486000"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110559199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s One Column w/ Photo 4">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0459"/>
          <a:stretch/>
        </p:blipFill>
        <p:spPr>
          <a:xfrm>
            <a:off x="6528986" y="-23446"/>
            <a:ext cx="5729173" cy="6881446"/>
          </a:xfrm>
          <a:prstGeom prst="rect">
            <a:avLst/>
          </a:prstGeom>
        </p:spPr>
      </p:pic>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485287" y="440540"/>
            <a:ext cx="5533200" cy="720000"/>
          </a:xfrm>
        </p:spPr>
        <p:txBody>
          <a:bodyPr/>
          <a:lstStyle/>
          <a:p>
            <a:r>
              <a:rPr lang="en-US"/>
              <a:t>Click to edit Master title style</a:t>
            </a:r>
            <a:endParaRPr lang="pt-PT"/>
          </a:p>
        </p:txBody>
      </p:sp>
      <p:cxnSp>
        <p:nvCxnSpPr>
          <p:cNvPr id="5" name="Straight Connector 4"/>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486000"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402945324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 One Column w/ Photo 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5328" r="19442"/>
          <a:stretch/>
        </p:blipFill>
        <p:spPr>
          <a:xfrm>
            <a:off x="6471139" y="1"/>
            <a:ext cx="5720861" cy="6857999"/>
          </a:xfrm>
          <a:prstGeom prst="rect">
            <a:avLst/>
          </a:prstGeom>
        </p:spPr>
      </p:pic>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485287" y="440540"/>
            <a:ext cx="5533200" cy="720000"/>
          </a:xfrm>
        </p:spPr>
        <p:txBody>
          <a:bodyPr/>
          <a:lstStyle/>
          <a:p>
            <a:r>
              <a:rPr lang="en-US"/>
              <a:t>Click to edit Master title style</a:t>
            </a:r>
            <a:endParaRPr lang="pt-PT"/>
          </a:p>
        </p:txBody>
      </p:sp>
      <p:cxnSp>
        <p:nvCxnSpPr>
          <p:cNvPr id="5" name="Straight Connector 4"/>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486000"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214902035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ullets One Column w/ Photo 6">
    <p:spTree>
      <p:nvGrpSpPr>
        <p:cNvPr id="1" name=""/>
        <p:cNvGrpSpPr/>
        <p:nvPr/>
      </p:nvGrpSpPr>
      <p:grpSpPr>
        <a:xfrm>
          <a:off x="0" y="0"/>
          <a:ext cx="0" cy="0"/>
          <a:chOff x="0" y="0"/>
          <a:chExt cx="0" cy="0"/>
        </a:xfrm>
      </p:grpSpPr>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6173513" y="440540"/>
            <a:ext cx="5533200" cy="720000"/>
          </a:xfrm>
        </p:spPr>
        <p:txBody>
          <a:bodyPr/>
          <a:lstStyle/>
          <a:p>
            <a:r>
              <a:rPr lang="en-US"/>
              <a:t>Click to edit Master title style</a:t>
            </a:r>
            <a:endParaRPr lang="pt-PT"/>
          </a:p>
        </p:txBody>
      </p:sp>
      <p:cxnSp>
        <p:nvCxnSpPr>
          <p:cNvPr id="5" name="Straight Connector 4"/>
          <p:cNvCxnSpPr/>
          <p:nvPr userDrawn="1"/>
        </p:nvCxnSpPr>
        <p:spPr>
          <a:xfrm>
            <a:off x="6173512" y="435603"/>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6173512"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6837" r="37664"/>
          <a:stretch/>
        </p:blipFill>
        <p:spPr>
          <a:xfrm>
            <a:off x="0" y="-1"/>
            <a:ext cx="5709138" cy="6858000"/>
          </a:xfrm>
          <a:prstGeom prst="rect">
            <a:avLst/>
          </a:prstGeom>
        </p:spPr>
      </p:pic>
    </p:spTree>
    <p:extLst>
      <p:ext uri="{BB962C8B-B14F-4D97-AF65-F5344CB8AC3E}">
        <p14:creationId xmlns:p14="http://schemas.microsoft.com/office/powerpoint/2010/main" val="419844711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 Photo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4225" y="2218381"/>
            <a:ext cx="5628670" cy="952107"/>
          </a:xfrm>
          <a:prstGeom prst="rect">
            <a:avLst/>
          </a:prstGeom>
        </p:spPr>
        <p:txBody>
          <a:bodyPr anchor="ctr">
            <a:noAutofit/>
          </a:bodyPr>
          <a:lstStyle>
            <a:lvl1pPr algn="ctr">
              <a:lnSpc>
                <a:spcPct val="100000"/>
              </a:lnSpc>
              <a:defRPr sz="3200" b="1" baseline="0"/>
            </a:lvl1pPr>
          </a:lstStyle>
          <a:p>
            <a:r>
              <a:rPr lang="en-US"/>
              <a:t>CLICK TO ENTER TITLE</a:t>
            </a:r>
            <a:endParaRPr lang="pt-PT"/>
          </a:p>
        </p:txBody>
      </p:sp>
      <p:sp>
        <p:nvSpPr>
          <p:cNvPr id="3" name="Subtitle 2"/>
          <p:cNvSpPr>
            <a:spLocks noGrp="1"/>
          </p:cNvSpPr>
          <p:nvPr>
            <p:ph type="subTitle" idx="1" hasCustomPrompt="1"/>
          </p:nvPr>
        </p:nvSpPr>
        <p:spPr>
          <a:xfrm>
            <a:off x="994225" y="3528978"/>
            <a:ext cx="5628670" cy="1240984"/>
          </a:xfrm>
          <a:prstGeom prst="rect">
            <a:avLst/>
          </a:prstGeom>
        </p:spPr>
        <p:txBody>
          <a:bodyPr anchor="ctr">
            <a:norm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enter subtitle</a:t>
            </a:r>
            <a:endParaRPr lang="pt-PT"/>
          </a:p>
        </p:txBody>
      </p:sp>
      <p:cxnSp>
        <p:nvCxnSpPr>
          <p:cNvPr id="8" name="Straight Connector 7"/>
          <p:cNvCxnSpPr/>
          <p:nvPr userDrawn="1"/>
        </p:nvCxnSpPr>
        <p:spPr>
          <a:xfrm>
            <a:off x="2998560" y="2139884"/>
            <a:ext cx="16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hasCustomPrompt="1"/>
          </p:nvPr>
        </p:nvSpPr>
        <p:spPr>
          <a:xfrm>
            <a:off x="994225" y="5693787"/>
            <a:ext cx="5628670" cy="914400"/>
          </a:xfrm>
          <a:prstGeom prst="rect">
            <a:avLst/>
          </a:prstGeom>
        </p:spPr>
        <p:txBody>
          <a:bodyPr anchor="ctr">
            <a:noAutofit/>
          </a:bodyPr>
          <a:lstStyle>
            <a:lvl1pPr marL="0" indent="0" algn="ctr">
              <a:lnSpc>
                <a:spcPct val="100000"/>
              </a:lnSpc>
              <a:buNone/>
              <a:defRPr sz="800">
                <a:solidFill>
                  <a:schemeClr val="tx1"/>
                </a:solidFill>
              </a:defRPr>
            </a:lvl1pPr>
            <a:lvl2pPr marL="457200" indent="0" algn="ctr">
              <a:lnSpc>
                <a:spcPct val="100000"/>
              </a:lnSpc>
              <a:buNone/>
              <a:defRPr sz="1000">
                <a:solidFill>
                  <a:schemeClr val="bg1"/>
                </a:solidFill>
              </a:defRPr>
            </a:lvl2pPr>
            <a:lvl3pPr marL="914400" indent="0" algn="ctr">
              <a:lnSpc>
                <a:spcPct val="100000"/>
              </a:lnSpc>
              <a:buNone/>
              <a:defRPr sz="1000">
                <a:solidFill>
                  <a:schemeClr val="bg1"/>
                </a:solidFill>
              </a:defRPr>
            </a:lvl3pPr>
            <a:lvl4pPr marL="1371600" indent="0" algn="ctr">
              <a:lnSpc>
                <a:spcPct val="100000"/>
              </a:lnSpc>
              <a:buNone/>
              <a:defRPr sz="1000">
                <a:solidFill>
                  <a:schemeClr val="bg1"/>
                </a:solidFill>
              </a:defRPr>
            </a:lvl4pPr>
            <a:lvl5pPr marL="1828800" indent="0" algn="ctr">
              <a:lnSpc>
                <a:spcPct val="100000"/>
              </a:lnSpc>
              <a:buNone/>
              <a:defRPr sz="1000">
                <a:solidFill>
                  <a:schemeClr val="bg1"/>
                </a:solidFill>
              </a:defRPr>
            </a:lvl5pPr>
          </a:lstStyle>
          <a:p>
            <a:pPr lvl="0"/>
            <a:r>
              <a:rPr lang="en-US"/>
              <a:t>© PRIMAVERA BSS, S.A. - &lt;Date&gt;</a:t>
            </a:r>
            <a:endParaRPr lang="pt-PT"/>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67093" y="1362723"/>
            <a:ext cx="1482934" cy="2160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17123" y="0"/>
            <a:ext cx="4574877" cy="6858000"/>
          </a:xfrm>
          <a:prstGeom prst="rect">
            <a:avLst/>
          </a:prstGeom>
        </p:spPr>
      </p:pic>
    </p:spTree>
    <p:extLst>
      <p:ext uri="{BB962C8B-B14F-4D97-AF65-F5344CB8AC3E}">
        <p14:creationId xmlns:p14="http://schemas.microsoft.com/office/powerpoint/2010/main" val="6585006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Tree>
    <p:extLst>
      <p:ext uri="{BB962C8B-B14F-4D97-AF65-F5344CB8AC3E}">
        <p14:creationId xmlns:p14="http://schemas.microsoft.com/office/powerpoint/2010/main" val="72722750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1">
    <p:spTree>
      <p:nvGrpSpPr>
        <p:cNvPr id="1" name=""/>
        <p:cNvGrpSpPr/>
        <p:nvPr/>
      </p:nvGrpSpPr>
      <p:grpSpPr>
        <a:xfrm>
          <a:off x="0" y="0"/>
          <a:ext cx="0" cy="0"/>
          <a:chOff x="0" y="0"/>
          <a:chExt cx="0" cy="0"/>
        </a:xfrm>
      </p:grpSpPr>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Tree>
    <p:extLst>
      <p:ext uri="{BB962C8B-B14F-4D97-AF65-F5344CB8AC3E}">
        <p14:creationId xmlns:p14="http://schemas.microsoft.com/office/powerpoint/2010/main" val="78010872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7388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w/ Note">
    <p:spTree>
      <p:nvGrpSpPr>
        <p:cNvPr id="1" name=""/>
        <p:cNvGrpSpPr/>
        <p:nvPr/>
      </p:nvGrpSpPr>
      <p:grpSpPr>
        <a:xfrm>
          <a:off x="0" y="0"/>
          <a:ext cx="0" cy="0"/>
          <a:chOff x="0" y="0"/>
          <a:chExt cx="0" cy="0"/>
        </a:xfrm>
      </p:grpSpPr>
      <p:sp>
        <p:nvSpPr>
          <p:cNvPr id="3" name="Rectangle 2"/>
          <p:cNvSpPr/>
          <p:nvPr userDrawn="1"/>
        </p:nvSpPr>
        <p:spPr>
          <a:xfrm>
            <a:off x="8447314" y="0"/>
            <a:ext cx="38644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0" name="Flowchart: Off-page Connector 9"/>
          <p:cNvSpPr/>
          <p:nvPr userDrawn="1"/>
        </p:nvSpPr>
        <p:spPr>
          <a:xfrm rot="10800000">
            <a:off x="11331018" y="6363092"/>
            <a:ext cx="375695" cy="494907"/>
          </a:xfrm>
          <a:prstGeom prst="flowChartOffpage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7036743"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tx1"/>
                </a:solidFill>
              </a:defRPr>
            </a:lvl1pPr>
          </a:lstStyle>
          <a:p>
            <a:fld id="{C83A66BD-29EC-42EB-B6B6-47E881A9BA7F}" type="slidenum">
              <a:rPr lang="pt-PT" smtClean="0"/>
              <a:pPr/>
              <a:t>‹#›</a:t>
            </a:fld>
            <a:endParaRPr lang="pt-PT" dirty="0"/>
          </a:p>
        </p:txBody>
      </p:sp>
      <p:sp>
        <p:nvSpPr>
          <p:cNvPr id="5" name="Text Placeholder 4"/>
          <p:cNvSpPr>
            <a:spLocks noGrp="1"/>
          </p:cNvSpPr>
          <p:nvPr>
            <p:ph type="body" sz="quarter" idx="13"/>
          </p:nvPr>
        </p:nvSpPr>
        <p:spPr>
          <a:xfrm>
            <a:off x="8664916" y="440540"/>
            <a:ext cx="3429226" cy="5708260"/>
          </a:xfrm>
        </p:spPr>
        <p:txBody>
          <a:bodyPr>
            <a:normAutofit/>
          </a:bodyPr>
          <a:lstStyle>
            <a:lvl1pPr marL="0" indent="0">
              <a:buNone/>
              <a:defRPr sz="1100">
                <a:solidFill>
                  <a:schemeClr val="bg1"/>
                </a:solidFill>
              </a:defRPr>
            </a:lvl1pPr>
            <a:lvl2pPr marL="180000" indent="0">
              <a:buNone/>
              <a:defRPr sz="1050">
                <a:solidFill>
                  <a:schemeClr val="bg1"/>
                </a:solidFill>
              </a:defRPr>
            </a:lvl2pPr>
            <a:lvl3pPr marL="360000" indent="0">
              <a:buNone/>
              <a:defRPr sz="1000">
                <a:solidFill>
                  <a:schemeClr val="bg1"/>
                </a:solidFill>
              </a:defRPr>
            </a:lvl3pPr>
            <a:lvl4pPr marL="540000" indent="0">
              <a:buNone/>
              <a:defRPr sz="900">
                <a:solidFill>
                  <a:schemeClr val="bg1"/>
                </a:solidFill>
              </a:defRPr>
            </a:lvl4pPr>
            <a:lvl5pPr marL="720000" indent="0">
              <a:buNone/>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943695307"/>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w/ Note 2">
    <p:spTree>
      <p:nvGrpSpPr>
        <p:cNvPr id="1" name=""/>
        <p:cNvGrpSpPr/>
        <p:nvPr/>
      </p:nvGrpSpPr>
      <p:grpSpPr>
        <a:xfrm>
          <a:off x="0" y="0"/>
          <a:ext cx="0" cy="0"/>
          <a:chOff x="0" y="0"/>
          <a:chExt cx="0" cy="0"/>
        </a:xfrm>
      </p:grpSpPr>
      <p:sp>
        <p:nvSpPr>
          <p:cNvPr id="3" name="Rectangle 2"/>
          <p:cNvSpPr/>
          <p:nvPr userDrawn="1"/>
        </p:nvSpPr>
        <p:spPr>
          <a:xfrm>
            <a:off x="9126908" y="0"/>
            <a:ext cx="3184836"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7036743"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5" name="Text Placeholder 4"/>
          <p:cNvSpPr>
            <a:spLocks noGrp="1"/>
          </p:cNvSpPr>
          <p:nvPr>
            <p:ph type="body" sz="quarter" idx="13"/>
          </p:nvPr>
        </p:nvSpPr>
        <p:spPr>
          <a:xfrm>
            <a:off x="9338259" y="440540"/>
            <a:ext cx="2762135" cy="5708260"/>
          </a:xfrm>
        </p:spPr>
        <p:txBody>
          <a:bodyPr>
            <a:normAutofit/>
          </a:bodyPr>
          <a:lstStyle>
            <a:lvl1pPr marL="0" indent="0">
              <a:buNone/>
              <a:defRPr sz="1100">
                <a:solidFill>
                  <a:schemeClr val="tx1"/>
                </a:solidFill>
              </a:defRPr>
            </a:lvl1pPr>
            <a:lvl2pPr marL="180000" indent="0">
              <a:buNone/>
              <a:defRPr sz="1050">
                <a:solidFill>
                  <a:schemeClr val="tx1"/>
                </a:solidFill>
              </a:defRPr>
            </a:lvl2pPr>
            <a:lvl3pPr marL="360000" indent="0">
              <a:buNone/>
              <a:defRPr sz="1000">
                <a:solidFill>
                  <a:schemeClr val="tx1"/>
                </a:solidFill>
              </a:defRPr>
            </a:lvl3pPr>
            <a:lvl4pPr marL="540000" indent="0">
              <a:buNone/>
              <a:defRPr sz="900">
                <a:solidFill>
                  <a:schemeClr val="tx1"/>
                </a:solidFill>
              </a:defRPr>
            </a:lvl4pPr>
            <a:lvl5pPr marL="720000" indent="0">
              <a:buNone/>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cxnSp>
        <p:nvCxnSpPr>
          <p:cNvPr id="6" name="Straight Connector 5"/>
          <p:cNvCxnSpPr/>
          <p:nvPr userDrawn="1"/>
        </p:nvCxnSpPr>
        <p:spPr>
          <a:xfrm>
            <a:off x="9126908" y="0"/>
            <a:ext cx="0"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8617"/>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w/ Note 3">
    <p:spTree>
      <p:nvGrpSpPr>
        <p:cNvPr id="1" name=""/>
        <p:cNvGrpSpPr/>
        <p:nvPr/>
      </p:nvGrpSpPr>
      <p:grpSpPr>
        <a:xfrm>
          <a:off x="0" y="0"/>
          <a:ext cx="0" cy="0"/>
          <a:chOff x="0" y="0"/>
          <a:chExt cx="0" cy="0"/>
        </a:xfrm>
      </p:grpSpPr>
      <p:sp>
        <p:nvSpPr>
          <p:cNvPr id="3" name="Rectangle 2"/>
          <p:cNvSpPr/>
          <p:nvPr userDrawn="1"/>
        </p:nvSpPr>
        <p:spPr>
          <a:xfrm>
            <a:off x="9126908" y="0"/>
            <a:ext cx="3184836"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5" name="Text Placeholder 4"/>
          <p:cNvSpPr>
            <a:spLocks noGrp="1"/>
          </p:cNvSpPr>
          <p:nvPr>
            <p:ph type="body" sz="quarter" idx="13"/>
          </p:nvPr>
        </p:nvSpPr>
        <p:spPr>
          <a:xfrm>
            <a:off x="9338259" y="440540"/>
            <a:ext cx="2762135" cy="5708260"/>
          </a:xfrm>
        </p:spPr>
        <p:txBody>
          <a:bodyPr>
            <a:normAutofit/>
          </a:bodyPr>
          <a:lstStyle>
            <a:lvl1pPr marL="0" indent="0">
              <a:buNone/>
              <a:defRPr sz="1100">
                <a:solidFill>
                  <a:schemeClr val="tx1"/>
                </a:solidFill>
              </a:defRPr>
            </a:lvl1pPr>
            <a:lvl2pPr marL="180000" indent="0">
              <a:buNone/>
              <a:defRPr sz="1050">
                <a:solidFill>
                  <a:schemeClr val="tx1"/>
                </a:solidFill>
              </a:defRPr>
            </a:lvl2pPr>
            <a:lvl3pPr marL="360000" indent="0">
              <a:buNone/>
              <a:defRPr sz="1000">
                <a:solidFill>
                  <a:schemeClr val="tx1"/>
                </a:solidFill>
              </a:defRPr>
            </a:lvl3pPr>
            <a:lvl4pPr marL="540000" indent="0">
              <a:buNone/>
              <a:defRPr sz="900">
                <a:solidFill>
                  <a:schemeClr val="tx1"/>
                </a:solidFill>
              </a:defRPr>
            </a:lvl4pPr>
            <a:lvl5pPr marL="720000" indent="0">
              <a:buNone/>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cxnSp>
        <p:nvCxnSpPr>
          <p:cNvPr id="6" name="Straight Connector 5"/>
          <p:cNvCxnSpPr/>
          <p:nvPr userDrawn="1"/>
        </p:nvCxnSpPr>
        <p:spPr>
          <a:xfrm>
            <a:off x="9126908" y="0"/>
            <a:ext cx="0"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3732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4912" y="293016"/>
            <a:ext cx="4944376" cy="7200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12" y="1329448"/>
            <a:ext cx="4075472" cy="1080000"/>
          </a:xfrm>
          <a:prstGeom prst="rect">
            <a:avLst/>
          </a:prstGeom>
        </p:spPr>
      </p:pic>
    </p:spTree>
    <p:extLst>
      <p:ext uri="{BB962C8B-B14F-4D97-AF65-F5344CB8AC3E}">
        <p14:creationId xmlns:p14="http://schemas.microsoft.com/office/powerpoint/2010/main" val="8225479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059" y="311870"/>
            <a:ext cx="4944375" cy="7200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059" y="1301096"/>
            <a:ext cx="4075472" cy="1080000"/>
          </a:xfrm>
          <a:prstGeom prst="rect">
            <a:avLst/>
          </a:prstGeom>
        </p:spPr>
      </p:pic>
    </p:spTree>
    <p:extLst>
      <p:ext uri="{BB962C8B-B14F-4D97-AF65-F5344CB8AC3E}">
        <p14:creationId xmlns:p14="http://schemas.microsoft.com/office/powerpoint/2010/main" val="343845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xt Full Width">
    <p:spTree>
      <p:nvGrpSpPr>
        <p:cNvPr id="1" name=""/>
        <p:cNvGrpSpPr/>
        <p:nvPr/>
      </p:nvGrpSpPr>
      <p:grpSpPr>
        <a:xfrm>
          <a:off x="0" y="0"/>
          <a:ext cx="0" cy="0"/>
          <a:chOff x="0" y="0"/>
          <a:chExt cx="0" cy="0"/>
        </a:xfrm>
      </p:grpSpPr>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 name="Text Placeholder 4"/>
          <p:cNvSpPr>
            <a:spLocks noGrp="1"/>
          </p:cNvSpPr>
          <p:nvPr>
            <p:ph type="body" sz="quarter" idx="13"/>
          </p:nvPr>
        </p:nvSpPr>
        <p:spPr>
          <a:xfrm>
            <a:off x="485286" y="1288296"/>
            <a:ext cx="11221428" cy="4860000"/>
          </a:xfrm>
        </p:spPr>
        <p:txBody>
          <a:bodyPr/>
          <a:lstStyle>
            <a:lvl1pPr marL="0" indent="0">
              <a:buNone/>
              <a:defRPr/>
            </a:lvl1pPr>
            <a:lvl2pPr marL="180000" indent="0">
              <a:buNone/>
              <a:defRPr/>
            </a:lvl2pPr>
            <a:lvl3pPr marL="360000" indent="0">
              <a:buNone/>
              <a:defRPr/>
            </a:lvl3pPr>
            <a:lvl4pPr marL="540000" indent="0">
              <a:buNone/>
              <a:defRPr/>
            </a:lvl4pPr>
            <a:lvl5pPr marL="7200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Tree>
    <p:extLst>
      <p:ext uri="{BB962C8B-B14F-4D97-AF65-F5344CB8AC3E}">
        <p14:creationId xmlns:p14="http://schemas.microsoft.com/office/powerpoint/2010/main" val="1640355225"/>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9682" y="142187"/>
            <a:ext cx="540000" cy="54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425" y="142187"/>
            <a:ext cx="540000" cy="540000"/>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5168" y="142187"/>
            <a:ext cx="540000" cy="540000"/>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07911" y="142187"/>
            <a:ext cx="540000" cy="540000"/>
          </a:xfrm>
          <a:prstGeom prst="rect">
            <a:avLst/>
          </a:prstGeom>
        </p:spPr>
      </p:pic>
      <p:pic>
        <p:nvPicPr>
          <p:cNvPr id="9" name="Pictur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20654" y="142187"/>
            <a:ext cx="540000" cy="540000"/>
          </a:xfrm>
          <a:prstGeom prst="rect">
            <a:avLst/>
          </a:prstGeom>
        </p:spPr>
      </p:pic>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33397" y="142187"/>
            <a:ext cx="540000" cy="540000"/>
          </a:xfrm>
          <a:prstGeom prst="rect">
            <a:avLst/>
          </a:prstGeom>
        </p:spPr>
      </p:pic>
      <p:pic>
        <p:nvPicPr>
          <p:cNvPr id="11" name="Picture 1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846140" y="142187"/>
            <a:ext cx="540000" cy="540000"/>
          </a:xfrm>
          <a:prstGeom prst="rect">
            <a:avLst/>
          </a:prstGeom>
        </p:spPr>
      </p:pic>
      <p:pic>
        <p:nvPicPr>
          <p:cNvPr id="12" name="Picture 1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458883" y="142187"/>
            <a:ext cx="540000" cy="540000"/>
          </a:xfrm>
          <a:prstGeom prst="rect">
            <a:avLst/>
          </a:prstGeom>
        </p:spPr>
      </p:pic>
      <p:pic>
        <p:nvPicPr>
          <p:cNvPr id="13" name="Picture 12"/>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071626" y="142187"/>
            <a:ext cx="540000" cy="540000"/>
          </a:xfrm>
          <a:prstGeom prst="rect">
            <a:avLst/>
          </a:prstGeom>
        </p:spPr>
      </p:pic>
      <p:pic>
        <p:nvPicPr>
          <p:cNvPr id="14" name="Picture 1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684369" y="142187"/>
            <a:ext cx="540000" cy="540000"/>
          </a:xfrm>
          <a:prstGeom prst="rect">
            <a:avLst/>
          </a:prstGeom>
        </p:spPr>
      </p:pic>
      <p:pic>
        <p:nvPicPr>
          <p:cNvPr id="15" name="Picture 1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297112" y="142187"/>
            <a:ext cx="540000" cy="540000"/>
          </a:xfrm>
          <a:prstGeom prst="rect">
            <a:avLst/>
          </a:prstGeom>
        </p:spPr>
      </p:pic>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909855" y="142187"/>
            <a:ext cx="540000" cy="540000"/>
          </a:xfrm>
          <a:prstGeom prst="rect">
            <a:avLst/>
          </a:prstGeom>
        </p:spPr>
      </p:pic>
      <p:pic>
        <p:nvPicPr>
          <p:cNvPr id="16" name="Picture 15"/>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522598" y="142187"/>
            <a:ext cx="540000" cy="540000"/>
          </a:xfrm>
          <a:prstGeom prst="rect">
            <a:avLst/>
          </a:prstGeom>
        </p:spPr>
      </p:pic>
      <p:pic>
        <p:nvPicPr>
          <p:cNvPr id="18" name="Picture 1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135341" y="142187"/>
            <a:ext cx="540000" cy="540000"/>
          </a:xfrm>
          <a:prstGeom prst="rect">
            <a:avLst/>
          </a:prstGeom>
        </p:spPr>
      </p:pic>
      <p:pic>
        <p:nvPicPr>
          <p:cNvPr id="19" name="Picture 18"/>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748084" y="142187"/>
            <a:ext cx="540000" cy="540000"/>
          </a:xfrm>
          <a:prstGeom prst="rect">
            <a:avLst/>
          </a:prstGeom>
        </p:spPr>
      </p:pic>
      <p:pic>
        <p:nvPicPr>
          <p:cNvPr id="20" name="Picture 1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973570" y="142187"/>
            <a:ext cx="540000" cy="540000"/>
          </a:xfrm>
          <a:prstGeom prst="rect">
            <a:avLst/>
          </a:prstGeom>
        </p:spPr>
      </p:pic>
      <p:pic>
        <p:nvPicPr>
          <p:cNvPr id="21" name="Picture 2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360827" y="142187"/>
            <a:ext cx="540000" cy="540000"/>
          </a:xfrm>
          <a:prstGeom prst="rect">
            <a:avLst/>
          </a:prstGeom>
        </p:spPr>
      </p:pic>
      <p:pic>
        <p:nvPicPr>
          <p:cNvPr id="22" name="Picture 2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586313" y="142187"/>
            <a:ext cx="540000" cy="540000"/>
          </a:xfrm>
          <a:prstGeom prst="rect">
            <a:avLst/>
          </a:prstGeom>
        </p:spPr>
      </p:pic>
      <p:pic>
        <p:nvPicPr>
          <p:cNvPr id="4" name="Picture 3"/>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82425" y="913687"/>
            <a:ext cx="540000" cy="540000"/>
          </a:xfrm>
          <a:prstGeom prst="rect">
            <a:avLst/>
          </a:prstGeom>
        </p:spPr>
      </p:pic>
      <p:pic>
        <p:nvPicPr>
          <p:cNvPr id="24" name="Picture 23"/>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69682" y="913687"/>
            <a:ext cx="540000" cy="540000"/>
          </a:xfrm>
          <a:prstGeom prst="rect">
            <a:avLst/>
          </a:prstGeom>
        </p:spPr>
      </p:pic>
      <p:pic>
        <p:nvPicPr>
          <p:cNvPr id="23" name="Picture 22"/>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395168" y="913687"/>
            <a:ext cx="540000" cy="540000"/>
          </a:xfrm>
          <a:prstGeom prst="rect">
            <a:avLst/>
          </a:prstGeom>
        </p:spPr>
      </p:pic>
      <p:pic>
        <p:nvPicPr>
          <p:cNvPr id="3" name="Picture 2"/>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2007911" y="913687"/>
            <a:ext cx="540000" cy="540000"/>
          </a:xfrm>
          <a:prstGeom prst="rect">
            <a:avLst/>
          </a:prstGeom>
        </p:spPr>
      </p:pic>
      <p:pic>
        <p:nvPicPr>
          <p:cNvPr id="25" name="Picture 24"/>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2620654" y="913687"/>
            <a:ext cx="540000" cy="540000"/>
          </a:xfrm>
          <a:prstGeom prst="rect">
            <a:avLst/>
          </a:prstGeom>
        </p:spPr>
      </p:pic>
      <p:pic>
        <p:nvPicPr>
          <p:cNvPr id="26" name="Picture 2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33397" y="913687"/>
            <a:ext cx="540000" cy="540000"/>
          </a:xfrm>
          <a:prstGeom prst="rect">
            <a:avLst/>
          </a:prstGeom>
        </p:spPr>
      </p:pic>
      <p:pic>
        <p:nvPicPr>
          <p:cNvPr id="27" name="Picture 2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846140" y="913687"/>
            <a:ext cx="540000" cy="540000"/>
          </a:xfrm>
          <a:prstGeom prst="rect">
            <a:avLst/>
          </a:prstGeom>
        </p:spPr>
      </p:pic>
      <p:pic>
        <p:nvPicPr>
          <p:cNvPr id="28" name="Picture 27"/>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4458883" y="913687"/>
            <a:ext cx="540000" cy="540000"/>
          </a:xfrm>
          <a:prstGeom prst="rect">
            <a:avLst/>
          </a:prstGeom>
        </p:spPr>
      </p:pic>
      <p:pic>
        <p:nvPicPr>
          <p:cNvPr id="29" name="Picture 28"/>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5071626" y="913687"/>
            <a:ext cx="540000" cy="540000"/>
          </a:xfrm>
          <a:prstGeom prst="rect">
            <a:avLst/>
          </a:prstGeom>
        </p:spPr>
      </p:pic>
      <p:pic>
        <p:nvPicPr>
          <p:cNvPr id="30" name="Picture 29"/>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5684369" y="913687"/>
            <a:ext cx="540000" cy="540000"/>
          </a:xfrm>
          <a:prstGeom prst="rect">
            <a:avLst/>
          </a:prstGeom>
        </p:spPr>
      </p:pic>
      <p:pic>
        <p:nvPicPr>
          <p:cNvPr id="31" name="Picture 30"/>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6297112" y="913687"/>
            <a:ext cx="540000" cy="540000"/>
          </a:xfrm>
          <a:prstGeom prst="rect">
            <a:avLst/>
          </a:prstGeom>
        </p:spPr>
      </p:pic>
      <p:pic>
        <p:nvPicPr>
          <p:cNvPr id="32" name="Picture 31"/>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6909855" y="913687"/>
            <a:ext cx="540000" cy="540000"/>
          </a:xfrm>
          <a:prstGeom prst="rect">
            <a:avLst/>
          </a:prstGeom>
        </p:spPr>
      </p:pic>
      <p:pic>
        <p:nvPicPr>
          <p:cNvPr id="33" name="Picture 32"/>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7522598" y="913687"/>
            <a:ext cx="540000" cy="540000"/>
          </a:xfrm>
          <a:prstGeom prst="rect">
            <a:avLst/>
          </a:prstGeom>
        </p:spPr>
      </p:pic>
      <p:pic>
        <p:nvPicPr>
          <p:cNvPr id="34" name="Picture 33"/>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8135341" y="913687"/>
            <a:ext cx="540000" cy="540000"/>
          </a:xfrm>
          <a:prstGeom prst="rect">
            <a:avLst/>
          </a:prstGeom>
        </p:spPr>
      </p:pic>
      <p:pic>
        <p:nvPicPr>
          <p:cNvPr id="35" name="Picture 3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8748084" y="913687"/>
            <a:ext cx="540000" cy="540000"/>
          </a:xfrm>
          <a:prstGeom prst="rect">
            <a:avLst/>
          </a:prstGeom>
        </p:spPr>
      </p:pic>
      <p:pic>
        <p:nvPicPr>
          <p:cNvPr id="36" name="Picture 35"/>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9360827" y="913687"/>
            <a:ext cx="540000" cy="540000"/>
          </a:xfrm>
          <a:prstGeom prst="rect">
            <a:avLst/>
          </a:prstGeom>
        </p:spPr>
      </p:pic>
      <p:pic>
        <p:nvPicPr>
          <p:cNvPr id="37" name="Picture 36"/>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9973570" y="913687"/>
            <a:ext cx="540000" cy="540000"/>
          </a:xfrm>
          <a:prstGeom prst="rect">
            <a:avLst/>
          </a:prstGeom>
        </p:spPr>
      </p:pic>
      <p:pic>
        <p:nvPicPr>
          <p:cNvPr id="38" name="Picture 37"/>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0586313" y="913687"/>
            <a:ext cx="540000" cy="540000"/>
          </a:xfrm>
          <a:prstGeom prst="rect">
            <a:avLst/>
          </a:prstGeom>
        </p:spPr>
      </p:pic>
      <p:pic>
        <p:nvPicPr>
          <p:cNvPr id="39" name="Picture 38"/>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2" y="1685187"/>
            <a:ext cx="540000" cy="540000"/>
          </a:xfrm>
          <a:prstGeom prst="rect">
            <a:avLst/>
          </a:prstGeom>
        </p:spPr>
      </p:pic>
      <p:pic>
        <p:nvPicPr>
          <p:cNvPr id="40" name="Picture 39"/>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82425" y="1685187"/>
            <a:ext cx="540000" cy="540000"/>
          </a:xfrm>
          <a:prstGeom prst="rect">
            <a:avLst/>
          </a:prstGeom>
        </p:spPr>
      </p:pic>
      <p:pic>
        <p:nvPicPr>
          <p:cNvPr id="41" name="Picture 40"/>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1395168" y="1685187"/>
            <a:ext cx="540000" cy="540000"/>
          </a:xfrm>
          <a:prstGeom prst="rect">
            <a:avLst/>
          </a:prstGeom>
        </p:spPr>
      </p:pic>
      <p:pic>
        <p:nvPicPr>
          <p:cNvPr id="42" name="Picture 41"/>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2007911" y="1685187"/>
            <a:ext cx="540000" cy="540000"/>
          </a:xfrm>
          <a:prstGeom prst="rect">
            <a:avLst/>
          </a:prstGeom>
        </p:spPr>
      </p:pic>
      <p:pic>
        <p:nvPicPr>
          <p:cNvPr id="43" name="Picture 42"/>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2620654" y="1685187"/>
            <a:ext cx="540000" cy="540000"/>
          </a:xfrm>
          <a:prstGeom prst="rect">
            <a:avLst/>
          </a:prstGeom>
        </p:spPr>
      </p:pic>
      <p:pic>
        <p:nvPicPr>
          <p:cNvPr id="44" name="Picture 43"/>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3233397" y="1685187"/>
            <a:ext cx="540000" cy="540000"/>
          </a:xfrm>
          <a:prstGeom prst="rect">
            <a:avLst/>
          </a:prstGeom>
        </p:spPr>
      </p:pic>
      <p:pic>
        <p:nvPicPr>
          <p:cNvPr id="17" name="Picture 16"/>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3846140" y="1685187"/>
            <a:ext cx="540000" cy="540000"/>
          </a:xfrm>
          <a:prstGeom prst="rect">
            <a:avLst/>
          </a:prstGeom>
        </p:spPr>
      </p:pic>
      <p:pic>
        <p:nvPicPr>
          <p:cNvPr id="47" name="Picture 4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4458883" y="1685187"/>
            <a:ext cx="540000" cy="540000"/>
          </a:xfrm>
          <a:prstGeom prst="rect">
            <a:avLst/>
          </a:prstGeom>
        </p:spPr>
      </p:pic>
      <p:pic>
        <p:nvPicPr>
          <p:cNvPr id="49" name="Picture 48"/>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5071626" y="1685187"/>
            <a:ext cx="540000" cy="540000"/>
          </a:xfrm>
          <a:prstGeom prst="rect">
            <a:avLst/>
          </a:prstGeom>
        </p:spPr>
      </p:pic>
      <p:pic>
        <p:nvPicPr>
          <p:cNvPr id="51" name="Picture 50"/>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5684369" y="1685187"/>
            <a:ext cx="540000" cy="540000"/>
          </a:xfrm>
          <a:prstGeom prst="rect">
            <a:avLst/>
          </a:prstGeom>
        </p:spPr>
      </p:pic>
      <p:pic>
        <p:nvPicPr>
          <p:cNvPr id="46" name="Picture 45"/>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6297112" y="1685187"/>
            <a:ext cx="540000" cy="540000"/>
          </a:xfrm>
          <a:prstGeom prst="rect">
            <a:avLst/>
          </a:prstGeom>
        </p:spPr>
      </p:pic>
      <p:pic>
        <p:nvPicPr>
          <p:cNvPr id="50" name="Picture 49"/>
          <p:cNvPicPr>
            <a:picLocks noChangeAspect="1"/>
          </p:cNvPicPr>
          <p:nvPr userDrawn="1"/>
        </p:nvPicPr>
        <p:blipFill>
          <a:blip r:embed="rId49">
            <a:extLst>
              <a:ext uri="{28A0092B-C50C-407E-A947-70E740481C1C}">
                <a14:useLocalDpi xmlns:a14="http://schemas.microsoft.com/office/drawing/2010/main" val="0"/>
              </a:ext>
            </a:extLst>
          </a:blip>
          <a:stretch>
            <a:fillRect/>
          </a:stretch>
        </p:blipFill>
        <p:spPr>
          <a:xfrm>
            <a:off x="6909855" y="1685187"/>
            <a:ext cx="540000" cy="540000"/>
          </a:xfrm>
          <a:prstGeom prst="rect">
            <a:avLst/>
          </a:prstGeom>
        </p:spPr>
      </p:pic>
      <p:pic>
        <p:nvPicPr>
          <p:cNvPr id="53" name="Picture 52"/>
          <p:cNvPicPr>
            <a:picLocks noChangeAspect="1"/>
          </p:cNvPicPr>
          <p:nvPr userDrawn="1"/>
        </p:nvPicPr>
        <p:blipFill>
          <a:blip r:embed="rId50">
            <a:extLst>
              <a:ext uri="{28A0092B-C50C-407E-A947-70E740481C1C}">
                <a14:useLocalDpi xmlns:a14="http://schemas.microsoft.com/office/drawing/2010/main" val="0"/>
              </a:ext>
            </a:extLst>
          </a:blip>
          <a:stretch>
            <a:fillRect/>
          </a:stretch>
        </p:blipFill>
        <p:spPr>
          <a:xfrm>
            <a:off x="7522598" y="1685187"/>
            <a:ext cx="540000" cy="540000"/>
          </a:xfrm>
          <a:prstGeom prst="rect">
            <a:avLst/>
          </a:prstGeom>
        </p:spPr>
      </p:pic>
      <p:pic>
        <p:nvPicPr>
          <p:cNvPr id="55" name="Picture 54"/>
          <p:cNvPicPr>
            <a:picLocks noChangeAspect="1"/>
          </p:cNvPicPr>
          <p:nvPr userDrawn="1"/>
        </p:nvPicPr>
        <p:blipFill>
          <a:blip r:embed="rId51">
            <a:extLst>
              <a:ext uri="{28A0092B-C50C-407E-A947-70E740481C1C}">
                <a14:useLocalDpi xmlns:a14="http://schemas.microsoft.com/office/drawing/2010/main" val="0"/>
              </a:ext>
            </a:extLst>
          </a:blip>
          <a:stretch>
            <a:fillRect/>
          </a:stretch>
        </p:blipFill>
        <p:spPr>
          <a:xfrm>
            <a:off x="8135341" y="1685187"/>
            <a:ext cx="540000" cy="540000"/>
          </a:xfrm>
          <a:prstGeom prst="rect">
            <a:avLst/>
          </a:prstGeom>
        </p:spPr>
      </p:pic>
      <p:pic>
        <p:nvPicPr>
          <p:cNvPr id="57" name="Picture 56"/>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8748084" y="1685187"/>
            <a:ext cx="540000" cy="540000"/>
          </a:xfrm>
          <a:prstGeom prst="rect">
            <a:avLst/>
          </a:prstGeom>
        </p:spPr>
      </p:pic>
      <p:pic>
        <p:nvPicPr>
          <p:cNvPr id="48" name="Picture 47"/>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9360827" y="1685187"/>
            <a:ext cx="540000" cy="540000"/>
          </a:xfrm>
          <a:prstGeom prst="rect">
            <a:avLst/>
          </a:prstGeom>
        </p:spPr>
      </p:pic>
    </p:spTree>
    <p:extLst>
      <p:ext uri="{BB962C8B-B14F-4D97-AF65-F5344CB8AC3E}">
        <p14:creationId xmlns:p14="http://schemas.microsoft.com/office/powerpoint/2010/main" val="2767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Photo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51988" y="2218381"/>
            <a:ext cx="5628670" cy="952107"/>
          </a:xfrm>
          <a:prstGeom prst="rect">
            <a:avLst/>
          </a:prstGeom>
        </p:spPr>
        <p:txBody>
          <a:bodyPr anchor="ctr">
            <a:noAutofit/>
          </a:bodyPr>
          <a:lstStyle>
            <a:lvl1pPr algn="ctr">
              <a:lnSpc>
                <a:spcPct val="100000"/>
              </a:lnSpc>
              <a:defRPr sz="3200" b="1" baseline="0"/>
            </a:lvl1pPr>
          </a:lstStyle>
          <a:p>
            <a:r>
              <a:rPr lang="en-US"/>
              <a:t>CLICK TO ENTER TITLE</a:t>
            </a:r>
            <a:endParaRPr lang="pt-PT"/>
          </a:p>
        </p:txBody>
      </p:sp>
      <p:sp>
        <p:nvSpPr>
          <p:cNvPr id="3" name="Subtitle 2"/>
          <p:cNvSpPr>
            <a:spLocks noGrp="1"/>
          </p:cNvSpPr>
          <p:nvPr>
            <p:ph type="subTitle" idx="1" hasCustomPrompt="1"/>
          </p:nvPr>
        </p:nvSpPr>
        <p:spPr>
          <a:xfrm>
            <a:off x="5551988" y="3528978"/>
            <a:ext cx="5628670" cy="1240984"/>
          </a:xfrm>
          <a:prstGeom prst="rect">
            <a:avLst/>
          </a:prstGeom>
        </p:spPr>
        <p:txBody>
          <a:bodyPr anchor="ctr">
            <a:norm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enter subtitle</a:t>
            </a:r>
            <a:endParaRPr lang="pt-PT"/>
          </a:p>
        </p:txBody>
      </p:sp>
      <p:cxnSp>
        <p:nvCxnSpPr>
          <p:cNvPr id="8" name="Straight Connector 7"/>
          <p:cNvCxnSpPr/>
          <p:nvPr userDrawn="1"/>
        </p:nvCxnSpPr>
        <p:spPr>
          <a:xfrm>
            <a:off x="7556323" y="2139884"/>
            <a:ext cx="16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hasCustomPrompt="1"/>
          </p:nvPr>
        </p:nvSpPr>
        <p:spPr>
          <a:xfrm>
            <a:off x="5551988" y="5693787"/>
            <a:ext cx="5628670" cy="914400"/>
          </a:xfrm>
          <a:prstGeom prst="rect">
            <a:avLst/>
          </a:prstGeom>
        </p:spPr>
        <p:txBody>
          <a:bodyPr anchor="ctr">
            <a:noAutofit/>
          </a:bodyPr>
          <a:lstStyle>
            <a:lvl1pPr marL="0" indent="0" algn="ctr">
              <a:lnSpc>
                <a:spcPct val="100000"/>
              </a:lnSpc>
              <a:buNone/>
              <a:defRPr sz="800">
                <a:solidFill>
                  <a:schemeClr val="tx1"/>
                </a:solidFill>
              </a:defRPr>
            </a:lvl1pPr>
            <a:lvl2pPr marL="457200" indent="0" algn="ctr">
              <a:lnSpc>
                <a:spcPct val="100000"/>
              </a:lnSpc>
              <a:buNone/>
              <a:defRPr sz="1000">
                <a:solidFill>
                  <a:schemeClr val="bg1"/>
                </a:solidFill>
              </a:defRPr>
            </a:lvl2pPr>
            <a:lvl3pPr marL="914400" indent="0" algn="ctr">
              <a:lnSpc>
                <a:spcPct val="100000"/>
              </a:lnSpc>
              <a:buNone/>
              <a:defRPr sz="1000">
                <a:solidFill>
                  <a:schemeClr val="bg1"/>
                </a:solidFill>
              </a:defRPr>
            </a:lvl3pPr>
            <a:lvl4pPr marL="1371600" indent="0" algn="ctr">
              <a:lnSpc>
                <a:spcPct val="100000"/>
              </a:lnSpc>
              <a:buNone/>
              <a:defRPr sz="1000">
                <a:solidFill>
                  <a:schemeClr val="bg1"/>
                </a:solidFill>
              </a:defRPr>
            </a:lvl4pPr>
            <a:lvl5pPr marL="1828800" indent="0" algn="ctr">
              <a:lnSpc>
                <a:spcPct val="100000"/>
              </a:lnSpc>
              <a:buNone/>
              <a:defRPr sz="1000">
                <a:solidFill>
                  <a:schemeClr val="bg1"/>
                </a:solidFill>
              </a:defRPr>
            </a:lvl5pPr>
          </a:lstStyle>
          <a:p>
            <a:pPr lvl="0"/>
            <a:r>
              <a:rPr lang="en-US"/>
              <a:t>© PRIMAVERA BSS, S.A. - &lt;Date&gt;</a:t>
            </a:r>
            <a:endParaRPr lang="pt-PT"/>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856" y="1362723"/>
            <a:ext cx="1482934" cy="21600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541520" cy="6858000"/>
          </a:xfrm>
          <a:prstGeom prst="rect">
            <a:avLst/>
          </a:prstGeom>
        </p:spPr>
      </p:pic>
    </p:spTree>
    <p:extLst>
      <p:ext uri="{BB962C8B-B14F-4D97-AF65-F5344CB8AC3E}">
        <p14:creationId xmlns:p14="http://schemas.microsoft.com/office/powerpoint/2010/main" val="29963764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Whit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523" y="113908"/>
            <a:ext cx="540000" cy="5400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9261" y="113908"/>
            <a:ext cx="540000" cy="54000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23999" y="113908"/>
            <a:ext cx="540000" cy="540000"/>
          </a:xfrm>
          <a:prstGeom prst="rect">
            <a:avLst/>
          </a:prstGeom>
        </p:spPr>
      </p:pic>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58737" y="113908"/>
            <a:ext cx="540000" cy="540000"/>
          </a:xfrm>
          <a:prstGeom prst="rect">
            <a:avLst/>
          </a:prstGeom>
        </p:spPr>
      </p:pic>
      <p:pic>
        <p:nvPicPr>
          <p:cNvPr id="13" name="Picture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93475" y="113908"/>
            <a:ext cx="540000" cy="540000"/>
          </a:xfrm>
          <a:prstGeom prst="rect">
            <a:avLst/>
          </a:prstGeom>
        </p:spPr>
      </p:pic>
      <p:pic>
        <p:nvPicPr>
          <p:cNvPr id="23" name="Picture 2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28213" y="113908"/>
            <a:ext cx="540000" cy="540000"/>
          </a:xfrm>
          <a:prstGeom prst="rect">
            <a:avLst/>
          </a:prstGeom>
        </p:spPr>
      </p:pic>
      <p:pic>
        <p:nvPicPr>
          <p:cNvPr id="25" name="Picture 2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062951" y="113908"/>
            <a:ext cx="540000" cy="540000"/>
          </a:xfrm>
          <a:prstGeom prst="rect">
            <a:avLst/>
          </a:prstGeom>
        </p:spPr>
      </p:pic>
      <p:pic>
        <p:nvPicPr>
          <p:cNvPr id="26" name="Picture 25"/>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697689" y="113908"/>
            <a:ext cx="540000" cy="540000"/>
          </a:xfrm>
          <a:prstGeom prst="rect">
            <a:avLst/>
          </a:prstGeom>
        </p:spPr>
      </p:pic>
      <p:pic>
        <p:nvPicPr>
          <p:cNvPr id="27" name="Picture 2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332427" y="113908"/>
            <a:ext cx="540000" cy="540000"/>
          </a:xfrm>
          <a:prstGeom prst="rect">
            <a:avLst/>
          </a:prstGeom>
        </p:spPr>
      </p:pic>
      <p:pic>
        <p:nvPicPr>
          <p:cNvPr id="28" name="Picture 2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967165" y="113908"/>
            <a:ext cx="540000" cy="540000"/>
          </a:xfrm>
          <a:prstGeom prst="rect">
            <a:avLst/>
          </a:prstGeom>
        </p:spPr>
      </p:pic>
      <p:pic>
        <p:nvPicPr>
          <p:cNvPr id="29" name="Picture 28"/>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601903" y="113908"/>
            <a:ext cx="540000" cy="540000"/>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236641" y="113908"/>
            <a:ext cx="540000" cy="540000"/>
          </a:xfrm>
          <a:prstGeom prst="rect">
            <a:avLst/>
          </a:prstGeom>
        </p:spPr>
      </p:pic>
      <p:pic>
        <p:nvPicPr>
          <p:cNvPr id="2" name="Picture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871379" y="113908"/>
            <a:ext cx="540000" cy="540000"/>
          </a:xfrm>
          <a:prstGeom prst="rect">
            <a:avLst/>
          </a:prstGeom>
        </p:spPr>
      </p:pic>
      <p:pic>
        <p:nvPicPr>
          <p:cNvPr id="17" name="Picture 1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506117" y="113908"/>
            <a:ext cx="540000" cy="540000"/>
          </a:xfrm>
          <a:prstGeom prst="rect">
            <a:avLst/>
          </a:prstGeom>
        </p:spPr>
      </p:pic>
      <p:pic>
        <p:nvPicPr>
          <p:cNvPr id="18" name="Picture 1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140855" y="113908"/>
            <a:ext cx="540000" cy="540000"/>
          </a:xfrm>
          <a:prstGeom prst="rect">
            <a:avLst/>
          </a:prstGeom>
        </p:spPr>
      </p:pic>
      <p:pic>
        <p:nvPicPr>
          <p:cNvPr id="6" name="Picture 5"/>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410331" y="113908"/>
            <a:ext cx="540000" cy="540000"/>
          </a:xfrm>
          <a:prstGeom prst="rect">
            <a:avLst/>
          </a:prstGeom>
        </p:spPr>
      </p:pic>
      <p:pic>
        <p:nvPicPr>
          <p:cNvPr id="8" name="Picture 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775593" y="113908"/>
            <a:ext cx="540000" cy="540000"/>
          </a:xfrm>
          <a:prstGeom prst="rect">
            <a:avLst/>
          </a:prstGeom>
        </p:spPr>
      </p:pic>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950331" y="113908"/>
            <a:ext cx="540000" cy="540000"/>
          </a:xfrm>
          <a:prstGeom prst="rect">
            <a:avLst/>
          </a:prstGeom>
        </p:spPr>
      </p:pic>
      <p:pic>
        <p:nvPicPr>
          <p:cNvPr id="24" name="Picture 23"/>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89261" y="794046"/>
            <a:ext cx="540000" cy="540000"/>
          </a:xfrm>
          <a:prstGeom prst="rect">
            <a:avLst/>
          </a:prstGeom>
        </p:spPr>
      </p:pic>
      <p:pic>
        <p:nvPicPr>
          <p:cNvPr id="30" name="Picture 29"/>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54523" y="794046"/>
            <a:ext cx="540000" cy="540000"/>
          </a:xfrm>
          <a:prstGeom prst="rect">
            <a:avLst/>
          </a:prstGeom>
        </p:spPr>
      </p:pic>
      <p:pic>
        <p:nvPicPr>
          <p:cNvPr id="10" name="Picture 9"/>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523999" y="794046"/>
            <a:ext cx="540000" cy="540000"/>
          </a:xfrm>
          <a:prstGeom prst="rect">
            <a:avLst/>
          </a:prstGeom>
        </p:spPr>
      </p:pic>
      <p:pic>
        <p:nvPicPr>
          <p:cNvPr id="31" name="Picture 30"/>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2158737" y="794046"/>
            <a:ext cx="540000" cy="540000"/>
          </a:xfrm>
          <a:prstGeom prst="rect">
            <a:avLst/>
          </a:prstGeom>
        </p:spPr>
      </p:pic>
      <p:pic>
        <p:nvPicPr>
          <p:cNvPr id="32" name="Picture 31"/>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2793475" y="794046"/>
            <a:ext cx="540000" cy="540000"/>
          </a:xfrm>
          <a:prstGeom prst="rect">
            <a:avLst/>
          </a:prstGeom>
        </p:spPr>
      </p:pic>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428213" y="794046"/>
            <a:ext cx="540000" cy="540000"/>
          </a:xfrm>
          <a:prstGeom prst="rect">
            <a:avLst/>
          </a:prstGeom>
        </p:spPr>
      </p:pic>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4062951" y="794046"/>
            <a:ext cx="540000" cy="540000"/>
          </a:xfrm>
          <a:prstGeom prst="rect">
            <a:avLst/>
          </a:prstGeom>
        </p:spPr>
      </p:pic>
      <p:pic>
        <p:nvPicPr>
          <p:cNvPr id="19" name="Picture 18"/>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4728961" y="794046"/>
            <a:ext cx="540000" cy="540000"/>
          </a:xfrm>
          <a:prstGeom prst="rect">
            <a:avLst/>
          </a:prstGeom>
        </p:spPr>
      </p:pic>
      <p:pic>
        <p:nvPicPr>
          <p:cNvPr id="22" name="Picture 21"/>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5332427" y="794046"/>
            <a:ext cx="540000" cy="540000"/>
          </a:xfrm>
          <a:prstGeom prst="rect">
            <a:avLst/>
          </a:prstGeom>
        </p:spPr>
      </p:pic>
      <p:pic>
        <p:nvPicPr>
          <p:cNvPr id="33" name="Picture 32"/>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5967165" y="794046"/>
            <a:ext cx="540000" cy="540000"/>
          </a:xfrm>
          <a:prstGeom prst="rect">
            <a:avLst/>
          </a:prstGeom>
        </p:spPr>
      </p:pic>
      <p:pic>
        <p:nvPicPr>
          <p:cNvPr id="35" name="Picture 3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6601903" y="794046"/>
            <a:ext cx="540000" cy="540000"/>
          </a:xfrm>
          <a:prstGeom prst="rect">
            <a:avLst/>
          </a:prstGeom>
        </p:spPr>
      </p:pic>
      <p:pic>
        <p:nvPicPr>
          <p:cNvPr id="38" name="Picture 37"/>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7236641" y="794046"/>
            <a:ext cx="540000" cy="540000"/>
          </a:xfrm>
          <a:prstGeom prst="rect">
            <a:avLst/>
          </a:prstGeom>
        </p:spPr>
      </p:pic>
      <p:pic>
        <p:nvPicPr>
          <p:cNvPr id="40" name="Picture 39"/>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7871379" y="794046"/>
            <a:ext cx="540000" cy="540000"/>
          </a:xfrm>
          <a:prstGeom prst="rect">
            <a:avLst/>
          </a:prstGeom>
        </p:spPr>
      </p:pic>
      <p:pic>
        <p:nvPicPr>
          <p:cNvPr id="16" name="Picture 15"/>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8506117" y="794046"/>
            <a:ext cx="540000" cy="540000"/>
          </a:xfrm>
          <a:prstGeom prst="rect">
            <a:avLst/>
          </a:prstGeom>
        </p:spPr>
      </p:pic>
      <p:pic>
        <p:nvPicPr>
          <p:cNvPr id="12" name="Picture 11"/>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9140855" y="794046"/>
            <a:ext cx="540000" cy="540000"/>
          </a:xfrm>
          <a:prstGeom prst="rect">
            <a:avLst/>
          </a:prstGeom>
        </p:spPr>
      </p:pic>
      <p:pic>
        <p:nvPicPr>
          <p:cNvPr id="21" name="Picture 20"/>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9775593" y="794046"/>
            <a:ext cx="540000" cy="540000"/>
          </a:xfrm>
          <a:prstGeom prst="rect">
            <a:avLst/>
          </a:prstGeom>
        </p:spPr>
      </p:pic>
      <p:pic>
        <p:nvPicPr>
          <p:cNvPr id="39" name="Picture 38"/>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410331" y="794046"/>
            <a:ext cx="540000" cy="540000"/>
          </a:xfrm>
          <a:prstGeom prst="rect">
            <a:avLst/>
          </a:prstGeom>
        </p:spPr>
      </p:pic>
      <p:pic>
        <p:nvPicPr>
          <p:cNvPr id="20" name="Picture 19"/>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0950331" y="794046"/>
            <a:ext cx="540000" cy="540000"/>
          </a:xfrm>
          <a:prstGeom prst="rect">
            <a:avLst/>
          </a:prstGeom>
        </p:spPr>
      </p:pic>
      <p:pic>
        <p:nvPicPr>
          <p:cNvPr id="36" name="Picture 35"/>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54523" y="1474184"/>
            <a:ext cx="540000" cy="540000"/>
          </a:xfrm>
          <a:prstGeom prst="rect">
            <a:avLst/>
          </a:prstGeom>
        </p:spPr>
      </p:pic>
      <p:pic>
        <p:nvPicPr>
          <p:cNvPr id="43" name="Picture 42"/>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889261" y="1474184"/>
            <a:ext cx="540000" cy="540000"/>
          </a:xfrm>
          <a:prstGeom prst="rect">
            <a:avLst/>
          </a:prstGeom>
        </p:spPr>
      </p:pic>
      <p:pic>
        <p:nvPicPr>
          <p:cNvPr id="45" name="Picture 44"/>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1523999" y="1474184"/>
            <a:ext cx="540000" cy="540000"/>
          </a:xfrm>
          <a:prstGeom prst="rect">
            <a:avLst/>
          </a:prstGeom>
        </p:spPr>
      </p:pic>
      <p:pic>
        <p:nvPicPr>
          <p:cNvPr id="47" name="Picture 46"/>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2158737" y="1474184"/>
            <a:ext cx="540000" cy="540000"/>
          </a:xfrm>
          <a:prstGeom prst="rect">
            <a:avLst/>
          </a:prstGeom>
        </p:spPr>
      </p:pic>
      <p:pic>
        <p:nvPicPr>
          <p:cNvPr id="49" name="Picture 48"/>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2793475" y="1474184"/>
            <a:ext cx="540000" cy="540000"/>
          </a:xfrm>
          <a:prstGeom prst="rect">
            <a:avLst/>
          </a:prstGeom>
        </p:spPr>
      </p:pic>
      <p:pic>
        <p:nvPicPr>
          <p:cNvPr id="34" name="Picture 33"/>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3428213" y="1474184"/>
            <a:ext cx="540000" cy="540000"/>
          </a:xfrm>
          <a:prstGeom prst="rect">
            <a:avLst/>
          </a:prstGeom>
        </p:spPr>
      </p:pic>
      <p:pic>
        <p:nvPicPr>
          <p:cNvPr id="46" name="Picture 45"/>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4062951" y="1474184"/>
            <a:ext cx="540000" cy="540000"/>
          </a:xfrm>
          <a:prstGeom prst="rect">
            <a:avLst/>
          </a:prstGeom>
        </p:spPr>
      </p:pic>
      <p:pic>
        <p:nvPicPr>
          <p:cNvPr id="48" name="Picture 47"/>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4728961" y="1474184"/>
            <a:ext cx="540000" cy="540000"/>
          </a:xfrm>
          <a:prstGeom prst="rect">
            <a:avLst/>
          </a:prstGeom>
        </p:spPr>
      </p:pic>
      <p:pic>
        <p:nvPicPr>
          <p:cNvPr id="50" name="Picture 49"/>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5332427" y="1474184"/>
            <a:ext cx="540000" cy="540000"/>
          </a:xfrm>
          <a:prstGeom prst="rect">
            <a:avLst/>
          </a:prstGeom>
        </p:spPr>
      </p:pic>
      <p:pic>
        <p:nvPicPr>
          <p:cNvPr id="51" name="Picture 50"/>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5967165" y="1474184"/>
            <a:ext cx="540000" cy="540000"/>
          </a:xfrm>
          <a:prstGeom prst="rect">
            <a:avLst/>
          </a:prstGeom>
        </p:spPr>
      </p:pic>
      <p:pic>
        <p:nvPicPr>
          <p:cNvPr id="52" name="Picture 51"/>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6601903" y="1474184"/>
            <a:ext cx="540000" cy="540000"/>
          </a:xfrm>
          <a:prstGeom prst="rect">
            <a:avLst/>
          </a:prstGeom>
        </p:spPr>
      </p:pic>
      <p:pic>
        <p:nvPicPr>
          <p:cNvPr id="53" name="Picture 52"/>
          <p:cNvPicPr>
            <a:picLocks noChangeAspect="1"/>
          </p:cNvPicPr>
          <p:nvPr userDrawn="1"/>
        </p:nvPicPr>
        <p:blipFill>
          <a:blip r:embed="rId49">
            <a:extLst>
              <a:ext uri="{28A0092B-C50C-407E-A947-70E740481C1C}">
                <a14:useLocalDpi xmlns:a14="http://schemas.microsoft.com/office/drawing/2010/main" val="0"/>
              </a:ext>
            </a:extLst>
          </a:blip>
          <a:stretch>
            <a:fillRect/>
          </a:stretch>
        </p:blipFill>
        <p:spPr>
          <a:xfrm>
            <a:off x="7236641" y="1474184"/>
            <a:ext cx="540000" cy="540000"/>
          </a:xfrm>
          <a:prstGeom prst="rect">
            <a:avLst/>
          </a:prstGeom>
        </p:spPr>
      </p:pic>
      <p:pic>
        <p:nvPicPr>
          <p:cNvPr id="54" name="Picture 53"/>
          <p:cNvPicPr>
            <a:picLocks noChangeAspect="1"/>
          </p:cNvPicPr>
          <p:nvPr userDrawn="1"/>
        </p:nvPicPr>
        <p:blipFill>
          <a:blip r:embed="rId50">
            <a:extLst>
              <a:ext uri="{28A0092B-C50C-407E-A947-70E740481C1C}">
                <a14:useLocalDpi xmlns:a14="http://schemas.microsoft.com/office/drawing/2010/main" val="0"/>
              </a:ext>
            </a:extLst>
          </a:blip>
          <a:stretch>
            <a:fillRect/>
          </a:stretch>
        </p:blipFill>
        <p:spPr>
          <a:xfrm>
            <a:off x="7871379" y="1474184"/>
            <a:ext cx="540000" cy="540000"/>
          </a:xfrm>
          <a:prstGeom prst="rect">
            <a:avLst/>
          </a:prstGeom>
        </p:spPr>
      </p:pic>
      <p:pic>
        <p:nvPicPr>
          <p:cNvPr id="55" name="Picture 54"/>
          <p:cNvPicPr>
            <a:picLocks noChangeAspect="1"/>
          </p:cNvPicPr>
          <p:nvPr userDrawn="1"/>
        </p:nvPicPr>
        <p:blipFill>
          <a:blip r:embed="rId51">
            <a:extLst>
              <a:ext uri="{28A0092B-C50C-407E-A947-70E740481C1C}">
                <a14:useLocalDpi xmlns:a14="http://schemas.microsoft.com/office/drawing/2010/main" val="0"/>
              </a:ext>
            </a:extLst>
          </a:blip>
          <a:stretch>
            <a:fillRect/>
          </a:stretch>
        </p:blipFill>
        <p:spPr>
          <a:xfrm>
            <a:off x="8506117" y="1474184"/>
            <a:ext cx="540000" cy="540000"/>
          </a:xfrm>
          <a:prstGeom prst="rect">
            <a:avLst/>
          </a:prstGeom>
        </p:spPr>
      </p:pic>
      <p:pic>
        <p:nvPicPr>
          <p:cNvPr id="56" name="Picture 55"/>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9140855" y="1474184"/>
            <a:ext cx="540000" cy="540000"/>
          </a:xfrm>
          <a:prstGeom prst="rect">
            <a:avLst/>
          </a:prstGeom>
        </p:spPr>
      </p:pic>
      <p:pic>
        <p:nvPicPr>
          <p:cNvPr id="57" name="Picture 56"/>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9775593" y="1474184"/>
            <a:ext cx="540000" cy="540000"/>
          </a:xfrm>
          <a:prstGeom prst="rect">
            <a:avLst/>
          </a:prstGeom>
        </p:spPr>
      </p:pic>
    </p:spTree>
    <p:extLst>
      <p:ext uri="{BB962C8B-B14F-4D97-AF65-F5344CB8AC3E}">
        <p14:creationId xmlns:p14="http://schemas.microsoft.com/office/powerpoint/2010/main" val="305846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 Photo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4225" y="2218381"/>
            <a:ext cx="5628670" cy="952107"/>
          </a:xfrm>
          <a:prstGeom prst="rect">
            <a:avLst/>
          </a:prstGeom>
        </p:spPr>
        <p:txBody>
          <a:bodyPr anchor="ctr">
            <a:noAutofit/>
          </a:bodyPr>
          <a:lstStyle>
            <a:lvl1pPr algn="ctr">
              <a:lnSpc>
                <a:spcPct val="100000"/>
              </a:lnSpc>
              <a:defRPr sz="3200" b="1" baseline="0"/>
            </a:lvl1pPr>
          </a:lstStyle>
          <a:p>
            <a:r>
              <a:rPr lang="en-US"/>
              <a:t>CLICK TO ENTER TITLE</a:t>
            </a:r>
            <a:endParaRPr lang="pt-PT"/>
          </a:p>
        </p:txBody>
      </p:sp>
      <p:sp>
        <p:nvSpPr>
          <p:cNvPr id="3" name="Subtitle 2"/>
          <p:cNvSpPr>
            <a:spLocks noGrp="1"/>
          </p:cNvSpPr>
          <p:nvPr>
            <p:ph type="subTitle" idx="1" hasCustomPrompt="1"/>
          </p:nvPr>
        </p:nvSpPr>
        <p:spPr>
          <a:xfrm>
            <a:off x="994225" y="3528978"/>
            <a:ext cx="5628670" cy="1240984"/>
          </a:xfrm>
          <a:prstGeom prst="rect">
            <a:avLst/>
          </a:prstGeom>
        </p:spPr>
        <p:txBody>
          <a:bodyPr anchor="ctr">
            <a:norm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enter subtitle</a:t>
            </a:r>
            <a:endParaRPr lang="pt-PT"/>
          </a:p>
        </p:txBody>
      </p:sp>
      <p:cxnSp>
        <p:nvCxnSpPr>
          <p:cNvPr id="8" name="Straight Connector 7"/>
          <p:cNvCxnSpPr/>
          <p:nvPr userDrawn="1"/>
        </p:nvCxnSpPr>
        <p:spPr>
          <a:xfrm>
            <a:off x="2998560" y="2139884"/>
            <a:ext cx="16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hasCustomPrompt="1"/>
          </p:nvPr>
        </p:nvSpPr>
        <p:spPr>
          <a:xfrm>
            <a:off x="994225" y="5693787"/>
            <a:ext cx="5628670" cy="914400"/>
          </a:xfrm>
          <a:prstGeom prst="rect">
            <a:avLst/>
          </a:prstGeom>
        </p:spPr>
        <p:txBody>
          <a:bodyPr anchor="ctr">
            <a:noAutofit/>
          </a:bodyPr>
          <a:lstStyle>
            <a:lvl1pPr marL="0" indent="0" algn="ctr">
              <a:lnSpc>
                <a:spcPct val="100000"/>
              </a:lnSpc>
              <a:buNone/>
              <a:defRPr sz="800">
                <a:solidFill>
                  <a:schemeClr val="tx1"/>
                </a:solidFill>
              </a:defRPr>
            </a:lvl1pPr>
            <a:lvl2pPr marL="457200" indent="0" algn="ctr">
              <a:lnSpc>
                <a:spcPct val="100000"/>
              </a:lnSpc>
              <a:buNone/>
              <a:defRPr sz="1000">
                <a:solidFill>
                  <a:schemeClr val="bg1"/>
                </a:solidFill>
              </a:defRPr>
            </a:lvl2pPr>
            <a:lvl3pPr marL="914400" indent="0" algn="ctr">
              <a:lnSpc>
                <a:spcPct val="100000"/>
              </a:lnSpc>
              <a:buNone/>
              <a:defRPr sz="1000">
                <a:solidFill>
                  <a:schemeClr val="bg1"/>
                </a:solidFill>
              </a:defRPr>
            </a:lvl3pPr>
            <a:lvl4pPr marL="1371600" indent="0" algn="ctr">
              <a:lnSpc>
                <a:spcPct val="100000"/>
              </a:lnSpc>
              <a:buNone/>
              <a:defRPr sz="1000">
                <a:solidFill>
                  <a:schemeClr val="bg1"/>
                </a:solidFill>
              </a:defRPr>
            </a:lvl4pPr>
            <a:lvl5pPr marL="1828800" indent="0" algn="ctr">
              <a:lnSpc>
                <a:spcPct val="100000"/>
              </a:lnSpc>
              <a:buNone/>
              <a:defRPr sz="1000">
                <a:solidFill>
                  <a:schemeClr val="bg1"/>
                </a:solidFill>
              </a:defRPr>
            </a:lvl5pPr>
          </a:lstStyle>
          <a:p>
            <a:pPr lvl="0"/>
            <a:r>
              <a:rPr lang="en-US"/>
              <a:t>© PRIMAVERA BSS, S.A. - &lt;Date&gt;</a:t>
            </a:r>
            <a:endParaRPr lang="pt-PT"/>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67093" y="1362723"/>
            <a:ext cx="1482934" cy="216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747862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 Photo Minimal 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52947"/>
            <a:ext cx="9144000" cy="952107"/>
          </a:xfrm>
          <a:prstGeom prst="rect">
            <a:avLst/>
          </a:prstGeom>
        </p:spPr>
        <p:txBody>
          <a:bodyPr anchor="ctr">
            <a:noAutofit/>
          </a:bodyPr>
          <a:lstStyle>
            <a:lvl1pPr algn="ctr">
              <a:lnSpc>
                <a:spcPct val="100000"/>
              </a:lnSpc>
              <a:defRPr sz="4400" b="1" baseline="0">
                <a:ln w="6350">
                  <a:noFill/>
                </a:ln>
                <a:solidFill>
                  <a:schemeClr val="bg1"/>
                </a:solidFill>
                <a:effectLst/>
              </a:defRPr>
            </a:lvl1pPr>
          </a:lstStyle>
          <a:p>
            <a:r>
              <a:rPr lang="en-US"/>
              <a:t>CLICK TO ENTER TITLE</a:t>
            </a:r>
            <a:endParaRPr lang="pt-PT"/>
          </a:p>
        </p:txBody>
      </p:sp>
    </p:spTree>
    <p:extLst>
      <p:ext uri="{BB962C8B-B14F-4D97-AF65-F5344CB8AC3E}">
        <p14:creationId xmlns:p14="http://schemas.microsoft.com/office/powerpoint/2010/main" val="24730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 Photo Minimal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52947"/>
            <a:ext cx="9144000" cy="952107"/>
          </a:xfrm>
          <a:prstGeom prst="rect">
            <a:avLst/>
          </a:prstGeom>
        </p:spPr>
        <p:txBody>
          <a:bodyPr anchor="ctr">
            <a:noAutofit/>
          </a:bodyPr>
          <a:lstStyle>
            <a:lvl1pPr algn="ctr">
              <a:lnSpc>
                <a:spcPct val="100000"/>
              </a:lnSpc>
              <a:defRPr sz="4400" b="1" baseline="0">
                <a:ln w="6350">
                  <a:noFill/>
                </a:ln>
                <a:solidFill>
                  <a:schemeClr val="bg1"/>
                </a:solidFill>
                <a:effectLst/>
              </a:defRPr>
            </a:lvl1pPr>
          </a:lstStyle>
          <a:p>
            <a:r>
              <a:rPr lang="en-US"/>
              <a:t>CLICK TO ENTER TITLE</a:t>
            </a:r>
            <a:endParaRPr lang="pt-PT"/>
          </a:p>
        </p:txBody>
      </p:sp>
    </p:spTree>
    <p:extLst>
      <p:ext uri="{BB962C8B-B14F-4D97-AF65-F5344CB8AC3E}">
        <p14:creationId xmlns:p14="http://schemas.microsoft.com/office/powerpoint/2010/main" val="367231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 Photo Minimal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52947"/>
            <a:ext cx="9144000" cy="952107"/>
          </a:xfrm>
          <a:prstGeom prst="rect">
            <a:avLst/>
          </a:prstGeom>
        </p:spPr>
        <p:txBody>
          <a:bodyPr anchor="ctr">
            <a:noAutofit/>
          </a:bodyPr>
          <a:lstStyle>
            <a:lvl1pPr algn="ctr">
              <a:lnSpc>
                <a:spcPct val="100000"/>
              </a:lnSpc>
              <a:defRPr sz="4400" b="1" baseline="0">
                <a:ln w="6350">
                  <a:noFill/>
                </a:ln>
                <a:solidFill>
                  <a:schemeClr val="bg1"/>
                </a:solidFill>
                <a:effectLst/>
              </a:defRPr>
            </a:lvl1pPr>
          </a:lstStyle>
          <a:p>
            <a:r>
              <a:rPr lang="en-US"/>
              <a:t>CLICK TO ENTER TITLE</a:t>
            </a:r>
            <a:endParaRPr lang="pt-PT"/>
          </a:p>
        </p:txBody>
      </p:sp>
    </p:spTree>
    <p:extLst>
      <p:ext uri="{BB962C8B-B14F-4D97-AF65-F5344CB8AC3E}">
        <p14:creationId xmlns:p14="http://schemas.microsoft.com/office/powerpoint/2010/main" val="3840058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 Photo Minimal 4">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4101804"/>
            <a:ext cx="9144000" cy="952107"/>
          </a:xfrm>
          <a:prstGeom prst="rect">
            <a:avLst/>
          </a:prstGeom>
        </p:spPr>
        <p:txBody>
          <a:bodyPr anchor="ctr">
            <a:noAutofit/>
          </a:bodyPr>
          <a:lstStyle>
            <a:lvl1pPr algn="ctr">
              <a:lnSpc>
                <a:spcPct val="100000"/>
              </a:lnSpc>
              <a:defRPr sz="4400" b="1" baseline="0">
                <a:ln w="6350">
                  <a:noFill/>
                </a:ln>
                <a:solidFill>
                  <a:schemeClr val="bg1"/>
                </a:solidFill>
                <a:effectLst/>
              </a:defRPr>
            </a:lvl1pPr>
          </a:lstStyle>
          <a:p>
            <a:r>
              <a:rPr lang="en-US"/>
              <a:t>CLICK TO ENTER TITLE</a:t>
            </a:r>
            <a:endParaRPr lang="pt-PT"/>
          </a:p>
        </p:txBody>
      </p:sp>
    </p:spTree>
    <p:extLst>
      <p:ext uri="{BB962C8B-B14F-4D97-AF65-F5344CB8AC3E}">
        <p14:creationId xmlns:p14="http://schemas.microsoft.com/office/powerpoint/2010/main" val="134433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21733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85" r:id="rId3"/>
    <p:sldLayoutId id="2147483705" r:id="rId4"/>
    <p:sldLayoutId id="2147483706" r:id="rId5"/>
    <p:sldLayoutId id="2147483660" r:id="rId6"/>
    <p:sldLayoutId id="2147483684" r:id="rId7"/>
    <p:sldLayoutId id="2147483700" r:id="rId8"/>
    <p:sldLayoutId id="2147483707" r:id="rId9"/>
    <p:sldLayoutId id="214748366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852465"/>
      </p:ext>
    </p:extLst>
  </p:cSld>
  <p:clrMap bg1="lt1" tx1="dk1" bg2="lt2" tx2="dk2" accent1="accent1" accent2="accent2" accent3="accent3" accent4="accent4" accent5="accent5" accent6="accent6" hlink="hlink" folHlink="folHlink"/>
  <p:sldLayoutIdLst>
    <p:sldLayoutId id="2147483693" r:id="rId1"/>
    <p:sldLayoutId id="2147483696" r:id="rId2"/>
    <p:sldLayoutId id="2147483701" r:id="rId3"/>
    <p:sldLayoutId id="2147483703" r:id="rId4"/>
    <p:sldLayoutId id="2147483709" r:id="rId5"/>
    <p:sldLayoutId id="2147483710" r:id="rId6"/>
    <p:sldLayoutId id="214748371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287" y="440540"/>
            <a:ext cx="11221428" cy="720000"/>
          </a:xfrm>
          <a:prstGeom prst="rect">
            <a:avLst/>
          </a:prstGeom>
        </p:spPr>
        <p:txBody>
          <a:bodyPr vert="horz" lIns="0" tIns="0" rIns="0" bIns="0" rtlCol="0" anchor="ctr">
            <a:normAutofit/>
          </a:bodyPr>
          <a:lstStyle/>
          <a:p>
            <a:r>
              <a:rPr lang="en-US"/>
              <a:t>CLICK TO EDIT MASTER TITLE STYLE</a:t>
            </a:r>
            <a:endParaRPr lang="pt-PT"/>
          </a:p>
        </p:txBody>
      </p:sp>
      <p:sp>
        <p:nvSpPr>
          <p:cNvPr id="3" name="Text Placeholder 2"/>
          <p:cNvSpPr>
            <a:spLocks noGrp="1"/>
          </p:cNvSpPr>
          <p:nvPr>
            <p:ph type="body" idx="1"/>
          </p:nvPr>
        </p:nvSpPr>
        <p:spPr>
          <a:xfrm>
            <a:off x="485287" y="1288800"/>
            <a:ext cx="11221200" cy="4860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2168346009"/>
      </p:ext>
    </p:extLst>
  </p:cSld>
  <p:clrMap bg1="lt1" tx1="dk1" bg2="lt2" tx2="dk2" accent1="accent1" accent2="accent2" accent3="accent3" accent4="accent4" accent5="accent5" accent6="accent6" hlink="hlink" folHlink="folHlink"/>
  <p:sldLayoutIdLst>
    <p:sldLayoutId id="2147483650" r:id="rId1"/>
    <p:sldLayoutId id="2147483718" r:id="rId2"/>
    <p:sldLayoutId id="2147483692" r:id="rId3"/>
    <p:sldLayoutId id="2147483664" r:id="rId4"/>
    <p:sldLayoutId id="2147483665" r:id="rId5"/>
    <p:sldLayoutId id="2147483714" r:id="rId6"/>
    <p:sldLayoutId id="2147483688" r:id="rId7"/>
    <p:sldLayoutId id="2147483699" r:id="rId8"/>
    <p:sldLayoutId id="2147483702" r:id="rId9"/>
    <p:sldLayoutId id="2147483704" r:id="rId10"/>
    <p:sldLayoutId id="2147483708" r:id="rId11"/>
    <p:sldLayoutId id="2147483713" r:id="rId12"/>
    <p:sldLayoutId id="2147483690" r:id="rId13"/>
    <p:sldLayoutId id="2147483697" r:id="rId14"/>
    <p:sldLayoutId id="2147483698" r:id="rId15"/>
    <p:sldLayoutId id="2147483691" r:id="rId16"/>
    <p:sldLayoutId id="2147483716" r:id="rId17"/>
    <p:sldLayoutId id="2147483717" r:id="rId18"/>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300"/>
        </a:spcBef>
        <a:spcAft>
          <a:spcPts val="300"/>
        </a:spcAft>
        <a:buFont typeface="Wingdings" panose="05000000000000000000" pitchFamily="2" charset="2"/>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spcAft>
          <a:spcPts val="300"/>
        </a:spcAft>
        <a:buFont typeface="Wingdings" panose="05000000000000000000" pitchFamily="2" charset="2"/>
        <a:buChar char="§"/>
        <a:defRPr sz="120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spcAft>
          <a:spcPts val="300"/>
        </a:spcAft>
        <a:buFont typeface="Wingdings" panose="05000000000000000000" pitchFamily="2" charset="2"/>
        <a:buChar char="§"/>
        <a:defRPr sz="1100" kern="1200">
          <a:solidFill>
            <a:schemeClr val="tx1"/>
          </a:solidFill>
          <a:latin typeface="+mn-lt"/>
          <a:ea typeface="+mn-ea"/>
          <a:cs typeface="+mn-cs"/>
        </a:defRPr>
      </a:lvl3pPr>
      <a:lvl4pPr marL="720000" indent="-180000" algn="l" defTabSz="914400" rtl="0" eaLnBrk="1" latinLnBrk="0" hangingPunct="1">
        <a:lnSpc>
          <a:spcPct val="100000"/>
        </a:lnSpc>
        <a:spcBef>
          <a:spcPts val="300"/>
        </a:spcBef>
        <a:spcAft>
          <a:spcPts val="300"/>
        </a:spcAft>
        <a:buFont typeface="Wingdings" panose="05000000000000000000" pitchFamily="2" charset="2"/>
        <a:buChar char="§"/>
        <a:defRPr sz="1050" kern="1200">
          <a:solidFill>
            <a:schemeClr val="tx1"/>
          </a:solidFill>
          <a:latin typeface="+mn-lt"/>
          <a:ea typeface="+mn-ea"/>
          <a:cs typeface="+mn-cs"/>
        </a:defRPr>
      </a:lvl4pPr>
      <a:lvl5pPr marL="900000" indent="-180000" algn="l" defTabSz="914400" rtl="0" eaLnBrk="1" latinLnBrk="0" hangingPunct="1">
        <a:lnSpc>
          <a:spcPct val="100000"/>
        </a:lnSpc>
        <a:spcBef>
          <a:spcPts val="300"/>
        </a:spcBef>
        <a:spcAft>
          <a:spcPts val="300"/>
        </a:spcAft>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1713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71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04634"/>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52946"/>
            <a:ext cx="9144000" cy="952107"/>
          </a:xfrm>
        </p:spPr>
        <p:txBody>
          <a:bodyPr/>
          <a:lstStyle/>
          <a:p>
            <a:r>
              <a:rPr lang="pt-PT" dirty="0" err="1"/>
              <a:t>Webhooks</a:t>
            </a:r>
            <a:endParaRPr lang="pt-PT" dirty="0"/>
          </a:p>
        </p:txBody>
      </p:sp>
      <p:sp>
        <p:nvSpPr>
          <p:cNvPr id="4" name="Text Placeholder 3"/>
          <p:cNvSpPr>
            <a:spLocks noGrp="1"/>
          </p:cNvSpPr>
          <p:nvPr>
            <p:ph type="body" sz="quarter" idx="10"/>
          </p:nvPr>
        </p:nvSpPr>
        <p:spPr/>
        <p:txBody>
          <a:bodyPr/>
          <a:lstStyle/>
          <a:p>
            <a:r>
              <a:rPr lang="en-US" dirty="0"/>
              <a:t>Version 1.0 – November 2019</a:t>
            </a:r>
          </a:p>
          <a:p>
            <a:r>
              <a:rPr lang="en-US" dirty="0"/>
              <a:t>André Borges</a:t>
            </a:r>
            <a:endParaRPr lang="pt-PT" dirty="0"/>
          </a:p>
        </p:txBody>
      </p:sp>
    </p:spTree>
    <p:extLst>
      <p:ext uri="{BB962C8B-B14F-4D97-AF65-F5344CB8AC3E}">
        <p14:creationId xmlns:p14="http://schemas.microsoft.com/office/powerpoint/2010/main" val="4216220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 the future</a:t>
            </a:r>
          </a:p>
        </p:txBody>
      </p:sp>
      <p:sp>
        <p:nvSpPr>
          <p:cNvPr id="4" name="Slide Number Placeholder 3"/>
          <p:cNvSpPr>
            <a:spLocks noGrp="1"/>
          </p:cNvSpPr>
          <p:nvPr>
            <p:ph type="sldNum" sz="quarter" idx="12"/>
          </p:nvPr>
        </p:nvSpPr>
        <p:spPr/>
        <p:txBody>
          <a:bodyPr/>
          <a:lstStyle/>
          <a:p>
            <a:fld id="{C83A66BD-29EC-42EB-B6B6-47E881A9BA7F}" type="slidenum">
              <a:rPr lang="pt-PT" smtClean="0"/>
              <a:pPr/>
              <a:t>10</a:t>
            </a:fld>
            <a:endParaRPr lang="pt-PT" dirty="0"/>
          </a:p>
        </p:txBody>
      </p:sp>
      <p:sp>
        <p:nvSpPr>
          <p:cNvPr id="5" name="Oval 4">
            <a:extLst>
              <a:ext uri="{FF2B5EF4-FFF2-40B4-BE49-F238E27FC236}">
                <a16:creationId xmlns:a16="http://schemas.microsoft.com/office/drawing/2014/main" id="{B12C5F05-F8C9-4552-8FEC-EFA946BAE164}"/>
              </a:ext>
            </a:extLst>
          </p:cNvPr>
          <p:cNvSpPr/>
          <p:nvPr/>
        </p:nvSpPr>
        <p:spPr>
          <a:xfrm>
            <a:off x="787863" y="1769706"/>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TextBox 9">
            <a:extLst>
              <a:ext uri="{FF2B5EF4-FFF2-40B4-BE49-F238E27FC236}">
                <a16:creationId xmlns:a16="http://schemas.microsoft.com/office/drawing/2014/main" id="{F430FF34-45AD-46B1-A41E-06AC8C5626DC}"/>
              </a:ext>
            </a:extLst>
          </p:cNvPr>
          <p:cNvSpPr txBox="1"/>
          <p:nvPr/>
        </p:nvSpPr>
        <p:spPr>
          <a:xfrm>
            <a:off x="1299055" y="1766456"/>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Nowadays the services are not heavy demanding, however, in the future if they do become, we can create a webhooks service to aggregate all the individual webhooks processing in one place.</a:t>
            </a:r>
          </a:p>
        </p:txBody>
      </p:sp>
      <p:sp>
        <p:nvSpPr>
          <p:cNvPr id="9" name="Oval 8">
            <a:extLst>
              <a:ext uri="{FF2B5EF4-FFF2-40B4-BE49-F238E27FC236}">
                <a16:creationId xmlns:a16="http://schemas.microsoft.com/office/drawing/2014/main" id="{B59E299F-CAE5-4B5B-8AE8-9E0A253510FE}"/>
              </a:ext>
            </a:extLst>
          </p:cNvPr>
          <p:cNvSpPr/>
          <p:nvPr/>
        </p:nvSpPr>
        <p:spPr>
          <a:xfrm>
            <a:off x="827748" y="4243963"/>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Box 9">
            <a:extLst>
              <a:ext uri="{FF2B5EF4-FFF2-40B4-BE49-F238E27FC236}">
                <a16:creationId xmlns:a16="http://schemas.microsoft.com/office/drawing/2014/main" id="{20CB5E76-3547-4988-95EE-72FD14C74923}"/>
              </a:ext>
            </a:extLst>
          </p:cNvPr>
          <p:cNvSpPr txBox="1"/>
          <p:nvPr/>
        </p:nvSpPr>
        <p:spPr>
          <a:xfrm>
            <a:off x="1338940" y="4240712"/>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In order to be easier to manage our webhooks and to not create bottlenecks we can scale the service making use of data partitioning with individual databases by partition.</a:t>
            </a:r>
          </a:p>
        </p:txBody>
      </p:sp>
      <p:sp>
        <p:nvSpPr>
          <p:cNvPr id="11" name="Oval 10">
            <a:extLst>
              <a:ext uri="{FF2B5EF4-FFF2-40B4-BE49-F238E27FC236}">
                <a16:creationId xmlns:a16="http://schemas.microsoft.com/office/drawing/2014/main" id="{4317F052-4BC4-4C36-AFA6-DD14BC748901}"/>
              </a:ext>
            </a:extLst>
          </p:cNvPr>
          <p:cNvSpPr/>
          <p:nvPr/>
        </p:nvSpPr>
        <p:spPr>
          <a:xfrm>
            <a:off x="827748" y="3048612"/>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Box 9">
            <a:extLst>
              <a:ext uri="{FF2B5EF4-FFF2-40B4-BE49-F238E27FC236}">
                <a16:creationId xmlns:a16="http://schemas.microsoft.com/office/drawing/2014/main" id="{A91FF471-3FB8-4271-9D62-DADAE38725CF}"/>
              </a:ext>
            </a:extLst>
          </p:cNvPr>
          <p:cNvSpPr txBox="1"/>
          <p:nvPr/>
        </p:nvSpPr>
        <p:spPr>
          <a:xfrm>
            <a:off x="1338940" y="3045362"/>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This will remove the processing power from inside of the service to the outside, making them work as the multiple webhooks processing but without having anything in common. </a:t>
            </a:r>
          </a:p>
        </p:txBody>
      </p:sp>
    </p:spTree>
    <p:extLst>
      <p:ext uri="{BB962C8B-B14F-4D97-AF65-F5344CB8AC3E}">
        <p14:creationId xmlns:p14="http://schemas.microsoft.com/office/powerpoint/2010/main" val="884853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A66BD-29EC-42EB-B6B6-47E881A9BA7F}" type="slidenum">
              <a:rPr lang="pt-PT" smtClean="0"/>
              <a:pPr/>
              <a:t>11</a:t>
            </a:fld>
            <a:endParaRPr lang="pt-PT" dirty="0"/>
          </a:p>
        </p:txBody>
      </p:sp>
      <p:pic>
        <p:nvPicPr>
          <p:cNvPr id="11" name="Picture 10">
            <a:extLst>
              <a:ext uri="{FF2B5EF4-FFF2-40B4-BE49-F238E27FC236}">
                <a16:creationId xmlns:a16="http://schemas.microsoft.com/office/drawing/2014/main" id="{245A5C2B-0B59-4C6F-B8FC-CC1E53F41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932" y="387421"/>
            <a:ext cx="10216087" cy="6083157"/>
          </a:xfrm>
          <a:prstGeom prst="rect">
            <a:avLst/>
          </a:prstGeom>
        </p:spPr>
      </p:pic>
    </p:spTree>
    <p:extLst>
      <p:ext uri="{BB962C8B-B14F-4D97-AF65-F5344CB8AC3E}">
        <p14:creationId xmlns:p14="http://schemas.microsoft.com/office/powerpoint/2010/main" val="790154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A66BD-29EC-42EB-B6B6-47E881A9BA7F}" type="slidenum">
              <a:rPr lang="pt-PT" smtClean="0"/>
              <a:pPr/>
              <a:t>12</a:t>
            </a:fld>
            <a:endParaRPr lang="pt-PT"/>
          </a:p>
        </p:txBody>
      </p:sp>
      <p:sp>
        <p:nvSpPr>
          <p:cNvPr id="3" name="Title 2"/>
          <p:cNvSpPr>
            <a:spLocks noGrp="1"/>
          </p:cNvSpPr>
          <p:nvPr>
            <p:ph type="title"/>
          </p:nvPr>
        </p:nvSpPr>
        <p:spPr>
          <a:xfrm>
            <a:off x="4997037" y="3069521"/>
            <a:ext cx="2197925" cy="718957"/>
          </a:xfrm>
        </p:spPr>
        <p:txBody>
          <a:bodyPr>
            <a:normAutofit/>
          </a:bodyPr>
          <a:lstStyle/>
          <a:p>
            <a:r>
              <a:rPr lang="pt-PT" dirty="0"/>
              <a:t>THE END</a:t>
            </a:r>
          </a:p>
        </p:txBody>
      </p:sp>
    </p:spTree>
    <p:extLst>
      <p:ext uri="{BB962C8B-B14F-4D97-AF65-F5344CB8AC3E}">
        <p14:creationId xmlns:p14="http://schemas.microsoft.com/office/powerpoint/2010/main" val="381619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 Scenarios</a:t>
            </a:r>
          </a:p>
        </p:txBody>
      </p:sp>
      <p:sp>
        <p:nvSpPr>
          <p:cNvPr id="4" name="Slide Number Placeholder 3"/>
          <p:cNvSpPr>
            <a:spLocks noGrp="1"/>
          </p:cNvSpPr>
          <p:nvPr>
            <p:ph type="sldNum" sz="quarter" idx="12"/>
          </p:nvPr>
        </p:nvSpPr>
        <p:spPr/>
        <p:txBody>
          <a:bodyPr/>
          <a:lstStyle/>
          <a:p>
            <a:fld id="{C83A66BD-29EC-42EB-B6B6-47E881A9BA7F}" type="slidenum">
              <a:rPr lang="pt-PT" smtClean="0"/>
              <a:pPr/>
              <a:t>2</a:t>
            </a:fld>
            <a:endParaRPr lang="pt-PT" dirty="0"/>
          </a:p>
        </p:txBody>
      </p:sp>
      <p:sp>
        <p:nvSpPr>
          <p:cNvPr id="5" name="Oval 4">
            <a:extLst>
              <a:ext uri="{FF2B5EF4-FFF2-40B4-BE49-F238E27FC236}">
                <a16:creationId xmlns:a16="http://schemas.microsoft.com/office/drawing/2014/main" id="{B12C5F05-F8C9-4552-8FEC-EFA946BAE164}"/>
              </a:ext>
            </a:extLst>
          </p:cNvPr>
          <p:cNvSpPr/>
          <p:nvPr/>
        </p:nvSpPr>
        <p:spPr>
          <a:xfrm>
            <a:off x="787863" y="1769706"/>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TextBox 9">
            <a:extLst>
              <a:ext uri="{FF2B5EF4-FFF2-40B4-BE49-F238E27FC236}">
                <a16:creationId xmlns:a16="http://schemas.microsoft.com/office/drawing/2014/main" id="{F430FF34-45AD-46B1-A41E-06AC8C5626DC}"/>
              </a:ext>
            </a:extLst>
          </p:cNvPr>
          <p:cNvSpPr txBox="1"/>
          <p:nvPr/>
        </p:nvSpPr>
        <p:spPr>
          <a:xfrm>
            <a:off x="1299055" y="1766455"/>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Individual webhooks processing or self-contained webhooks. The operations executed by each background service are self contained to the product, meaning that each program is only going to process their own webhooks events.</a:t>
            </a:r>
          </a:p>
        </p:txBody>
      </p:sp>
      <p:sp>
        <p:nvSpPr>
          <p:cNvPr id="7" name="Oval 6">
            <a:extLst>
              <a:ext uri="{FF2B5EF4-FFF2-40B4-BE49-F238E27FC236}">
                <a16:creationId xmlns:a16="http://schemas.microsoft.com/office/drawing/2014/main" id="{C4E4FDFA-3F22-44C3-9085-66980742370D}"/>
              </a:ext>
            </a:extLst>
          </p:cNvPr>
          <p:cNvSpPr/>
          <p:nvPr/>
        </p:nvSpPr>
        <p:spPr>
          <a:xfrm>
            <a:off x="787863" y="3092370"/>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Box 9">
            <a:extLst>
              <a:ext uri="{FF2B5EF4-FFF2-40B4-BE49-F238E27FC236}">
                <a16:creationId xmlns:a16="http://schemas.microsoft.com/office/drawing/2014/main" id="{B9409D62-76DE-47C7-A608-01F23A5CF256}"/>
              </a:ext>
            </a:extLst>
          </p:cNvPr>
          <p:cNvSpPr txBox="1"/>
          <p:nvPr/>
        </p:nvSpPr>
        <p:spPr>
          <a:xfrm>
            <a:off x="1299055" y="3089119"/>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Multiple webhooks processing, for example a service that processes all JASMIN services webhooks.</a:t>
            </a:r>
          </a:p>
        </p:txBody>
      </p:sp>
      <p:sp>
        <p:nvSpPr>
          <p:cNvPr id="9" name="Oval 8">
            <a:extLst>
              <a:ext uri="{FF2B5EF4-FFF2-40B4-BE49-F238E27FC236}">
                <a16:creationId xmlns:a16="http://schemas.microsoft.com/office/drawing/2014/main" id="{A3048C39-07E5-48B2-B295-063E0B4D5CA1}"/>
              </a:ext>
            </a:extLst>
          </p:cNvPr>
          <p:cNvSpPr/>
          <p:nvPr/>
        </p:nvSpPr>
        <p:spPr>
          <a:xfrm>
            <a:off x="787863" y="4404840"/>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Box 9">
            <a:extLst>
              <a:ext uri="{FF2B5EF4-FFF2-40B4-BE49-F238E27FC236}">
                <a16:creationId xmlns:a16="http://schemas.microsoft.com/office/drawing/2014/main" id="{ADD14F89-6B0A-4701-818E-C417E99740F2}"/>
              </a:ext>
            </a:extLst>
          </p:cNvPr>
          <p:cNvSpPr txBox="1"/>
          <p:nvPr/>
        </p:nvSpPr>
        <p:spPr>
          <a:xfrm>
            <a:off x="1299055" y="4401589"/>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The implementation is the same, the only difference is that on that multiple scenario the processing is done outside the services and on the individual scenario it is done inside the service, running parallel to the other tasks.</a:t>
            </a:r>
          </a:p>
        </p:txBody>
      </p:sp>
    </p:spTree>
    <p:extLst>
      <p:ext uri="{BB962C8B-B14F-4D97-AF65-F5344CB8AC3E}">
        <p14:creationId xmlns:p14="http://schemas.microsoft.com/office/powerpoint/2010/main" val="1001177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dirty="0"/>
              <a:t>M</a:t>
            </a:r>
            <a:r>
              <a:rPr lang="en-US" dirty="0"/>
              <a:t>iddleware pipeline</a:t>
            </a:r>
            <a:endParaRPr lang="pt-PT" dirty="0"/>
          </a:p>
        </p:txBody>
      </p:sp>
      <p:sp>
        <p:nvSpPr>
          <p:cNvPr id="4" name="Slide Number Placeholder 3"/>
          <p:cNvSpPr>
            <a:spLocks noGrp="1"/>
          </p:cNvSpPr>
          <p:nvPr>
            <p:ph type="sldNum" sz="quarter" idx="12"/>
          </p:nvPr>
        </p:nvSpPr>
        <p:spPr>
          <a:xfrm>
            <a:off x="11295114" y="6181618"/>
            <a:ext cx="375695" cy="494907"/>
          </a:xfrm>
        </p:spPr>
        <p:txBody>
          <a:bodyPr/>
          <a:lstStyle/>
          <a:p>
            <a:fld id="{C83A66BD-29EC-42EB-B6B6-47E881A9BA7F}" type="slidenum">
              <a:rPr lang="pt-PT" smtClean="0"/>
              <a:pPr/>
              <a:t>3</a:t>
            </a:fld>
            <a:endParaRPr lang="pt-PT" dirty="0"/>
          </a:p>
        </p:txBody>
      </p:sp>
      <p:sp>
        <p:nvSpPr>
          <p:cNvPr id="18" name="Oval 17">
            <a:extLst>
              <a:ext uri="{FF2B5EF4-FFF2-40B4-BE49-F238E27FC236}">
                <a16:creationId xmlns:a16="http://schemas.microsoft.com/office/drawing/2014/main" id="{21BDC8C8-E990-4511-BB09-F5265132D636}"/>
              </a:ext>
            </a:extLst>
          </p:cNvPr>
          <p:cNvSpPr/>
          <p:nvPr/>
        </p:nvSpPr>
        <p:spPr>
          <a:xfrm>
            <a:off x="824422" y="2058857"/>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Box 9">
            <a:extLst>
              <a:ext uri="{FF2B5EF4-FFF2-40B4-BE49-F238E27FC236}">
                <a16:creationId xmlns:a16="http://schemas.microsoft.com/office/drawing/2014/main" id="{36659194-731A-4484-8D37-70B265A3A7B7}"/>
              </a:ext>
            </a:extLst>
          </p:cNvPr>
          <p:cNvSpPr txBox="1"/>
          <p:nvPr/>
        </p:nvSpPr>
        <p:spPr>
          <a:xfrm>
            <a:off x="1335613" y="2055606"/>
            <a:ext cx="9258496" cy="818223"/>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The goal is to create a NuGet package (library) that can be added to the Lithium service design.</a:t>
            </a:r>
          </a:p>
        </p:txBody>
      </p:sp>
      <p:sp>
        <p:nvSpPr>
          <p:cNvPr id="20" name="Oval 19">
            <a:extLst>
              <a:ext uri="{FF2B5EF4-FFF2-40B4-BE49-F238E27FC236}">
                <a16:creationId xmlns:a16="http://schemas.microsoft.com/office/drawing/2014/main" id="{FB9911CE-9B9D-471D-8B07-CDFB53990CB6}"/>
              </a:ext>
            </a:extLst>
          </p:cNvPr>
          <p:cNvSpPr/>
          <p:nvPr/>
        </p:nvSpPr>
        <p:spPr>
          <a:xfrm>
            <a:off x="824422" y="3595349"/>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TextBox 9">
            <a:extLst>
              <a:ext uri="{FF2B5EF4-FFF2-40B4-BE49-F238E27FC236}">
                <a16:creationId xmlns:a16="http://schemas.microsoft.com/office/drawing/2014/main" id="{15FAC2FE-F651-42F7-8B77-5D30BCC4E8E2}"/>
              </a:ext>
            </a:extLst>
          </p:cNvPr>
          <p:cNvSpPr txBox="1"/>
          <p:nvPr/>
        </p:nvSpPr>
        <p:spPr>
          <a:xfrm>
            <a:off x="1335614" y="3592098"/>
            <a:ext cx="10031964" cy="818223"/>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The middleware will expose two routes, one for the webhooks events and another one for the webhooks events subscriptions, with the route of, for example, /.webhooks and /.webhooks/subscription, respectively. </a:t>
            </a:r>
          </a:p>
        </p:txBody>
      </p:sp>
      <p:sp>
        <p:nvSpPr>
          <p:cNvPr id="8" name="Oval 7">
            <a:extLst>
              <a:ext uri="{FF2B5EF4-FFF2-40B4-BE49-F238E27FC236}">
                <a16:creationId xmlns:a16="http://schemas.microsoft.com/office/drawing/2014/main" id="{7A26F0D3-1B5D-4E9F-A49A-88F2A34D3475}"/>
              </a:ext>
            </a:extLst>
          </p:cNvPr>
          <p:cNvSpPr/>
          <p:nvPr/>
        </p:nvSpPr>
        <p:spPr>
          <a:xfrm>
            <a:off x="824422" y="5131841"/>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Box 9">
            <a:extLst>
              <a:ext uri="{FF2B5EF4-FFF2-40B4-BE49-F238E27FC236}">
                <a16:creationId xmlns:a16="http://schemas.microsoft.com/office/drawing/2014/main" id="{F4C6AFB4-4836-40C7-A762-69441BEF4A8C}"/>
              </a:ext>
            </a:extLst>
          </p:cNvPr>
          <p:cNvSpPr txBox="1"/>
          <p:nvPr/>
        </p:nvSpPr>
        <p:spPr>
          <a:xfrm>
            <a:off x="1335614" y="5128590"/>
            <a:ext cx="10031964" cy="818223"/>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Aside from the middleware configuration it will also configure services to extend the service </a:t>
            </a:r>
            <a:r>
              <a:rPr lang="en-US" sz="1400" dirty="0" err="1"/>
              <a:t>ServiceCollection</a:t>
            </a:r>
            <a:r>
              <a:rPr lang="en-US" sz="1400" dirty="0"/>
              <a:t>. </a:t>
            </a:r>
          </a:p>
        </p:txBody>
      </p:sp>
    </p:spTree>
    <p:extLst>
      <p:ext uri="{BB962C8B-B14F-4D97-AF65-F5344CB8AC3E}">
        <p14:creationId xmlns:p14="http://schemas.microsoft.com/office/powerpoint/2010/main" val="1097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A66BD-29EC-42EB-B6B6-47E881A9BA7F}" type="slidenum">
              <a:rPr lang="pt-PT" smtClean="0"/>
              <a:pPr/>
              <a:t>4</a:t>
            </a:fld>
            <a:endParaRPr lang="pt-PT" dirty="0"/>
          </a:p>
        </p:txBody>
      </p:sp>
      <p:pic>
        <p:nvPicPr>
          <p:cNvPr id="5" name="Picture 4">
            <a:extLst>
              <a:ext uri="{FF2B5EF4-FFF2-40B4-BE49-F238E27FC236}">
                <a16:creationId xmlns:a16="http://schemas.microsoft.com/office/drawing/2014/main" id="{E882AE9B-4D13-4683-AA0F-28DAF99BC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703" y="110836"/>
            <a:ext cx="10434594" cy="6636327"/>
          </a:xfrm>
          <a:prstGeom prst="rect">
            <a:avLst/>
          </a:prstGeom>
        </p:spPr>
      </p:pic>
    </p:spTree>
    <p:extLst>
      <p:ext uri="{BB962C8B-B14F-4D97-AF65-F5344CB8AC3E}">
        <p14:creationId xmlns:p14="http://schemas.microsoft.com/office/powerpoint/2010/main" val="465858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Webhooks </a:t>
            </a:r>
            <a:r>
              <a:rPr lang="en-US" dirty="0" err="1"/>
              <a:t>ServiceCollection</a:t>
            </a:r>
            <a:endParaRPr lang="en-US" dirty="0"/>
          </a:p>
        </p:txBody>
      </p:sp>
      <p:sp>
        <p:nvSpPr>
          <p:cNvPr id="4" name="Slide Number Placeholder 3"/>
          <p:cNvSpPr>
            <a:spLocks noGrp="1"/>
          </p:cNvSpPr>
          <p:nvPr>
            <p:ph type="sldNum" sz="quarter" idx="12"/>
          </p:nvPr>
        </p:nvSpPr>
        <p:spPr>
          <a:xfrm>
            <a:off x="11331019" y="6307291"/>
            <a:ext cx="375695" cy="494907"/>
          </a:xfrm>
        </p:spPr>
        <p:txBody>
          <a:bodyPr/>
          <a:lstStyle/>
          <a:p>
            <a:fld id="{C83A66BD-29EC-42EB-B6B6-47E881A9BA7F}" type="slidenum">
              <a:rPr lang="pt-PT" smtClean="0"/>
              <a:pPr/>
              <a:t>5</a:t>
            </a:fld>
            <a:endParaRPr lang="pt-PT" dirty="0"/>
          </a:p>
        </p:txBody>
      </p:sp>
      <p:sp>
        <p:nvSpPr>
          <p:cNvPr id="8" name="Oval 7">
            <a:extLst>
              <a:ext uri="{FF2B5EF4-FFF2-40B4-BE49-F238E27FC236}">
                <a16:creationId xmlns:a16="http://schemas.microsoft.com/office/drawing/2014/main" id="{C9F6AD53-ED82-49D6-BF41-D0A467064C53}"/>
              </a:ext>
            </a:extLst>
          </p:cNvPr>
          <p:cNvSpPr/>
          <p:nvPr/>
        </p:nvSpPr>
        <p:spPr>
          <a:xfrm>
            <a:off x="1071209" y="1373048"/>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Box 9">
            <a:extLst>
              <a:ext uri="{FF2B5EF4-FFF2-40B4-BE49-F238E27FC236}">
                <a16:creationId xmlns:a16="http://schemas.microsoft.com/office/drawing/2014/main" id="{AF01D983-3D4E-44BB-BDBA-033EB92C263E}"/>
              </a:ext>
            </a:extLst>
          </p:cNvPr>
          <p:cNvSpPr txBox="1"/>
          <p:nvPr/>
        </p:nvSpPr>
        <p:spPr>
          <a:xfrm>
            <a:off x="1582401" y="1369797"/>
            <a:ext cx="10031964" cy="2699584"/>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 </a:t>
            </a:r>
            <a:r>
              <a:rPr lang="en-US" dirty="0" err="1"/>
              <a:t>services.AddWebhooksServices</a:t>
            </a:r>
            <a:r>
              <a:rPr lang="en-US" dirty="0"/>
              <a:t>((options) =&gt;</a:t>
            </a:r>
          </a:p>
          <a:p>
            <a:r>
              <a:rPr lang="en-US" dirty="0"/>
              <a:t>            {</a:t>
            </a:r>
          </a:p>
          <a:p>
            <a:r>
              <a:rPr lang="en-US" dirty="0"/>
              <a:t>                </a:t>
            </a:r>
            <a:r>
              <a:rPr lang="en-US" dirty="0" err="1"/>
              <a:t>options.EventBus.ConnectionString</a:t>
            </a:r>
            <a:r>
              <a:rPr lang="en-US" dirty="0"/>
              <a:t> = EBCS;</a:t>
            </a:r>
          </a:p>
          <a:p>
            <a:r>
              <a:rPr lang="en-US" dirty="0"/>
              <a:t>                </a:t>
            </a:r>
            <a:r>
              <a:rPr lang="en-US" dirty="0" err="1"/>
              <a:t>options.TableStorage.ConnectionString</a:t>
            </a:r>
            <a:r>
              <a:rPr lang="en-US" dirty="0"/>
              <a:t> = TSCS;</a:t>
            </a:r>
          </a:p>
          <a:p>
            <a:r>
              <a:rPr lang="en-US" dirty="0"/>
              <a:t>	</a:t>
            </a:r>
            <a:r>
              <a:rPr lang="en-US" dirty="0" err="1"/>
              <a:t>options.ServiceNamespace</a:t>
            </a:r>
            <a:r>
              <a:rPr lang="en-US" dirty="0"/>
              <a:t> = </a:t>
            </a:r>
            <a:r>
              <a:rPr lang="en-US" dirty="0" err="1"/>
              <a:t>hostConfiguration.Information.HostTitle</a:t>
            </a:r>
            <a:r>
              <a:rPr lang="en-US" dirty="0"/>
              <a:t>;</a:t>
            </a:r>
          </a:p>
          <a:p>
            <a:r>
              <a:rPr lang="en-US" dirty="0"/>
              <a:t>                </a:t>
            </a:r>
            <a:r>
              <a:rPr lang="en-US" dirty="0" err="1"/>
              <a:t>options.Product</a:t>
            </a:r>
            <a:r>
              <a:rPr lang="en-US" dirty="0"/>
              <a:t> = </a:t>
            </a:r>
            <a:r>
              <a:rPr lang="en-US" dirty="0" err="1"/>
              <a:t>hostConfiguration.Information.HostTitle</a:t>
            </a:r>
            <a:r>
              <a:rPr lang="en-US" dirty="0"/>
              <a:t>;</a:t>
            </a:r>
          </a:p>
          <a:p>
            <a:r>
              <a:rPr lang="en-US" dirty="0"/>
              <a:t>                </a:t>
            </a:r>
            <a:r>
              <a:rPr lang="en-US" dirty="0" err="1"/>
              <a:t>options.RegisterWebhook</a:t>
            </a:r>
            <a:r>
              <a:rPr lang="en-US" dirty="0"/>
              <a:t>(</a:t>
            </a:r>
            <a:r>
              <a:rPr lang="en-US" dirty="0" err="1"/>
              <a:t>EventName</a:t>
            </a:r>
            <a:r>
              <a:rPr lang="en-US" dirty="0"/>
              <a:t>, Description, </a:t>
            </a:r>
            <a:r>
              <a:rPr lang="en-US" dirty="0" err="1"/>
              <a:t>RequiredScope</a:t>
            </a:r>
            <a:r>
              <a:rPr lang="en-US" dirty="0"/>
              <a:t>);</a:t>
            </a:r>
          </a:p>
          <a:p>
            <a:r>
              <a:rPr lang="en-US" dirty="0"/>
              <a:t>            });</a:t>
            </a:r>
            <a:endParaRPr lang="en-US" sz="1400" dirty="0"/>
          </a:p>
        </p:txBody>
      </p:sp>
      <p:sp>
        <p:nvSpPr>
          <p:cNvPr id="12" name="Oval 11">
            <a:extLst>
              <a:ext uri="{FF2B5EF4-FFF2-40B4-BE49-F238E27FC236}">
                <a16:creationId xmlns:a16="http://schemas.microsoft.com/office/drawing/2014/main" id="{7873B09E-E422-4515-BEEF-C3389D856C0E}"/>
              </a:ext>
            </a:extLst>
          </p:cNvPr>
          <p:cNvSpPr/>
          <p:nvPr/>
        </p:nvSpPr>
        <p:spPr>
          <a:xfrm>
            <a:off x="1071209" y="4790916"/>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TextBox 9">
            <a:extLst>
              <a:ext uri="{FF2B5EF4-FFF2-40B4-BE49-F238E27FC236}">
                <a16:creationId xmlns:a16="http://schemas.microsoft.com/office/drawing/2014/main" id="{00DD2980-94FB-4937-8566-5AE788FAA370}"/>
              </a:ext>
            </a:extLst>
          </p:cNvPr>
          <p:cNvSpPr txBox="1"/>
          <p:nvPr/>
        </p:nvSpPr>
        <p:spPr>
          <a:xfrm>
            <a:off x="1582401" y="4787665"/>
            <a:ext cx="10031964" cy="625891"/>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PT" sz="1400" dirty="0" err="1"/>
              <a:t>The</a:t>
            </a:r>
            <a:r>
              <a:rPr lang="pt-PT" sz="1400" dirty="0"/>
              <a:t> </a:t>
            </a:r>
            <a:r>
              <a:rPr lang="pt-PT" sz="1400" dirty="0" err="1"/>
              <a:t>Webhooks</a:t>
            </a:r>
            <a:r>
              <a:rPr lang="pt-PT" sz="1400" dirty="0"/>
              <a:t> </a:t>
            </a:r>
            <a:r>
              <a:rPr lang="pt-PT" sz="1400" dirty="0" err="1"/>
              <a:t>registration</a:t>
            </a:r>
            <a:r>
              <a:rPr lang="pt-PT" sz="1400" dirty="0"/>
              <a:t> </a:t>
            </a:r>
            <a:r>
              <a:rPr lang="pt-PT" sz="1400" dirty="0" err="1"/>
              <a:t>could</a:t>
            </a:r>
            <a:r>
              <a:rPr lang="pt-PT" sz="1400" dirty="0"/>
              <a:t> </a:t>
            </a:r>
            <a:r>
              <a:rPr lang="pt-PT" sz="1400" dirty="0" err="1"/>
              <a:t>be</a:t>
            </a:r>
            <a:r>
              <a:rPr lang="pt-PT" sz="1400" dirty="0"/>
              <a:t> </a:t>
            </a:r>
            <a:r>
              <a:rPr lang="pt-PT" sz="1400" dirty="0" err="1"/>
              <a:t>made</a:t>
            </a:r>
            <a:r>
              <a:rPr lang="pt-PT" sz="1400" dirty="0"/>
              <a:t> </a:t>
            </a:r>
            <a:r>
              <a:rPr lang="pt-PT" sz="1400" dirty="0" err="1"/>
              <a:t>on</a:t>
            </a:r>
            <a:r>
              <a:rPr lang="pt-PT" sz="1400" dirty="0"/>
              <a:t> </a:t>
            </a:r>
            <a:r>
              <a:rPr lang="pt-PT" sz="1400" dirty="0" err="1"/>
              <a:t>the</a:t>
            </a:r>
            <a:r>
              <a:rPr lang="pt-PT" sz="1400" dirty="0"/>
              <a:t> </a:t>
            </a:r>
            <a:r>
              <a:rPr lang="en-US" sz="1400" dirty="0"/>
              <a:t>Lithium service design and posteriorly new webhooks events could be registered by either the same method or extending the base class.</a:t>
            </a:r>
            <a:r>
              <a:rPr lang="pt-PT" sz="1400" dirty="0"/>
              <a:t> </a:t>
            </a:r>
            <a:endParaRPr lang="en-US" sz="1400" dirty="0"/>
          </a:p>
        </p:txBody>
      </p:sp>
      <p:sp>
        <p:nvSpPr>
          <p:cNvPr id="16" name="Oval 15">
            <a:extLst>
              <a:ext uri="{FF2B5EF4-FFF2-40B4-BE49-F238E27FC236}">
                <a16:creationId xmlns:a16="http://schemas.microsoft.com/office/drawing/2014/main" id="{32CA49B3-FD31-4166-A790-2EEC53C874B7}"/>
              </a:ext>
            </a:extLst>
          </p:cNvPr>
          <p:cNvSpPr/>
          <p:nvPr/>
        </p:nvSpPr>
        <p:spPr>
          <a:xfrm>
            <a:off x="1071209" y="4072632"/>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TextBox 9">
            <a:extLst>
              <a:ext uri="{FF2B5EF4-FFF2-40B4-BE49-F238E27FC236}">
                <a16:creationId xmlns:a16="http://schemas.microsoft.com/office/drawing/2014/main" id="{DC8B73D2-AA0A-4D8E-91E0-17910F0799A7}"/>
              </a:ext>
            </a:extLst>
          </p:cNvPr>
          <p:cNvSpPr txBox="1"/>
          <p:nvPr/>
        </p:nvSpPr>
        <p:spPr>
          <a:xfrm>
            <a:off x="1582401" y="4069381"/>
            <a:ext cx="10031964" cy="625891"/>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The abstraction type used for the </a:t>
            </a:r>
            <a:r>
              <a:rPr lang="en-US" sz="1400" dirty="0" err="1"/>
              <a:t>EventBusOptions</a:t>
            </a:r>
            <a:r>
              <a:rPr lang="en-US" sz="1400" dirty="0"/>
              <a:t> and </a:t>
            </a:r>
            <a:r>
              <a:rPr lang="en-US" sz="1400" dirty="0" err="1"/>
              <a:t>TableStorageOptions</a:t>
            </a:r>
            <a:r>
              <a:rPr lang="en-US" sz="1400" dirty="0"/>
              <a:t> is the Hydrogen one. </a:t>
            </a:r>
          </a:p>
        </p:txBody>
      </p:sp>
      <p:sp>
        <p:nvSpPr>
          <p:cNvPr id="21" name="Oval 20">
            <a:extLst>
              <a:ext uri="{FF2B5EF4-FFF2-40B4-BE49-F238E27FC236}">
                <a16:creationId xmlns:a16="http://schemas.microsoft.com/office/drawing/2014/main" id="{C06394B3-8AF5-44BD-9584-CEB08EDAB57B}"/>
              </a:ext>
            </a:extLst>
          </p:cNvPr>
          <p:cNvSpPr/>
          <p:nvPr/>
        </p:nvSpPr>
        <p:spPr>
          <a:xfrm>
            <a:off x="1071209" y="5783008"/>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TextBox 9">
            <a:extLst>
              <a:ext uri="{FF2B5EF4-FFF2-40B4-BE49-F238E27FC236}">
                <a16:creationId xmlns:a16="http://schemas.microsoft.com/office/drawing/2014/main" id="{897DF04B-B489-4D7A-882A-80F9EA15A3C4}"/>
              </a:ext>
            </a:extLst>
          </p:cNvPr>
          <p:cNvSpPr txBox="1"/>
          <p:nvPr/>
        </p:nvSpPr>
        <p:spPr>
          <a:xfrm>
            <a:off x="1582401" y="5779757"/>
            <a:ext cx="10031964" cy="625891"/>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In the future it would be useful to create filters to customize the webhooks querying.</a:t>
            </a:r>
          </a:p>
        </p:txBody>
      </p:sp>
    </p:spTree>
    <p:extLst>
      <p:ext uri="{BB962C8B-B14F-4D97-AF65-F5344CB8AC3E}">
        <p14:creationId xmlns:p14="http://schemas.microsoft.com/office/powerpoint/2010/main" val="221468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A66BD-29EC-42EB-B6B6-47E881A9BA7F}" type="slidenum">
              <a:rPr lang="pt-PT" smtClean="0"/>
              <a:pPr/>
              <a:t>6</a:t>
            </a:fld>
            <a:endParaRPr lang="pt-PT" dirty="0"/>
          </a:p>
        </p:txBody>
      </p:sp>
      <p:pic>
        <p:nvPicPr>
          <p:cNvPr id="3" name="Picture 2">
            <a:extLst>
              <a:ext uri="{FF2B5EF4-FFF2-40B4-BE49-F238E27FC236}">
                <a16:creationId xmlns:a16="http://schemas.microsoft.com/office/drawing/2014/main" id="{11F31CA2-C3C9-4D77-A1C6-5900F4F70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919" y="547262"/>
            <a:ext cx="8089275" cy="5548737"/>
          </a:xfrm>
          <a:prstGeom prst="rect">
            <a:avLst/>
          </a:prstGeom>
        </p:spPr>
      </p:pic>
    </p:spTree>
    <p:extLst>
      <p:ext uri="{BB962C8B-B14F-4D97-AF65-F5344CB8AC3E}">
        <p14:creationId xmlns:p14="http://schemas.microsoft.com/office/powerpoint/2010/main" val="425824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Services</a:t>
            </a:r>
          </a:p>
        </p:txBody>
      </p:sp>
      <p:sp>
        <p:nvSpPr>
          <p:cNvPr id="4" name="Slide Number Placeholder 3"/>
          <p:cNvSpPr>
            <a:spLocks noGrp="1"/>
          </p:cNvSpPr>
          <p:nvPr>
            <p:ph type="sldNum" sz="quarter" idx="12"/>
          </p:nvPr>
        </p:nvSpPr>
        <p:spPr/>
        <p:txBody>
          <a:bodyPr/>
          <a:lstStyle/>
          <a:p>
            <a:fld id="{C83A66BD-29EC-42EB-B6B6-47E881A9BA7F}" type="slidenum">
              <a:rPr lang="pt-PT" smtClean="0"/>
              <a:pPr/>
              <a:t>7</a:t>
            </a:fld>
            <a:endParaRPr lang="pt-PT" dirty="0"/>
          </a:p>
        </p:txBody>
      </p:sp>
      <p:sp>
        <p:nvSpPr>
          <p:cNvPr id="9" name="Oval 8">
            <a:extLst>
              <a:ext uri="{FF2B5EF4-FFF2-40B4-BE49-F238E27FC236}">
                <a16:creationId xmlns:a16="http://schemas.microsoft.com/office/drawing/2014/main" id="{23B641E4-9A87-439B-ACC1-76F912472E6F}"/>
              </a:ext>
            </a:extLst>
          </p:cNvPr>
          <p:cNvSpPr/>
          <p:nvPr/>
        </p:nvSpPr>
        <p:spPr>
          <a:xfrm>
            <a:off x="787863" y="5446868"/>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Box 9">
            <a:extLst>
              <a:ext uri="{FF2B5EF4-FFF2-40B4-BE49-F238E27FC236}">
                <a16:creationId xmlns:a16="http://schemas.microsoft.com/office/drawing/2014/main" id="{10F7291F-1EC6-4B25-9757-F8CE45224D87}"/>
              </a:ext>
            </a:extLst>
          </p:cNvPr>
          <p:cNvSpPr txBox="1"/>
          <p:nvPr/>
        </p:nvSpPr>
        <p:spPr>
          <a:xfrm>
            <a:off x="1299055" y="5443617"/>
            <a:ext cx="10031964" cy="791684"/>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If the event was successfully sent to the subscriber it will be registered as successful on the database </a:t>
            </a:r>
            <a:r>
              <a:rPr lang="en-US" sz="1400" dirty="0" err="1"/>
              <a:t>WebhooksEventLog</a:t>
            </a:r>
            <a:r>
              <a:rPr lang="en-US" sz="1400" dirty="0"/>
              <a:t> table, otherwise it will retry to send it to the subscriber until he successfully receives it. </a:t>
            </a:r>
          </a:p>
        </p:txBody>
      </p:sp>
      <p:sp>
        <p:nvSpPr>
          <p:cNvPr id="11" name="Oval 10">
            <a:extLst>
              <a:ext uri="{FF2B5EF4-FFF2-40B4-BE49-F238E27FC236}">
                <a16:creationId xmlns:a16="http://schemas.microsoft.com/office/drawing/2014/main" id="{3312E068-8B85-4DAD-942D-2F805ED3167D}"/>
              </a:ext>
            </a:extLst>
          </p:cNvPr>
          <p:cNvSpPr/>
          <p:nvPr/>
        </p:nvSpPr>
        <p:spPr>
          <a:xfrm>
            <a:off x="787863" y="3701462"/>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Box 9">
            <a:extLst>
              <a:ext uri="{FF2B5EF4-FFF2-40B4-BE49-F238E27FC236}">
                <a16:creationId xmlns:a16="http://schemas.microsoft.com/office/drawing/2014/main" id="{6CF106CA-7A65-4F84-8A22-42AB92EDA49A}"/>
              </a:ext>
            </a:extLst>
          </p:cNvPr>
          <p:cNvSpPr txBox="1"/>
          <p:nvPr/>
        </p:nvSpPr>
        <p:spPr>
          <a:xfrm>
            <a:off x="1299055" y="3698211"/>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Goes to the table storage and picks up all the subscriptions for an event that was triggered and propagates the event payload to all the subscribers.</a:t>
            </a:r>
          </a:p>
        </p:txBody>
      </p:sp>
      <p:sp>
        <p:nvSpPr>
          <p:cNvPr id="8" name="Oval 7">
            <a:extLst>
              <a:ext uri="{FF2B5EF4-FFF2-40B4-BE49-F238E27FC236}">
                <a16:creationId xmlns:a16="http://schemas.microsoft.com/office/drawing/2014/main" id="{0AE03212-C262-416B-B530-7F760B8B1D23}"/>
              </a:ext>
            </a:extLst>
          </p:cNvPr>
          <p:cNvSpPr/>
          <p:nvPr/>
        </p:nvSpPr>
        <p:spPr>
          <a:xfrm>
            <a:off x="775118" y="2200283"/>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TextBox 9">
            <a:extLst>
              <a:ext uri="{FF2B5EF4-FFF2-40B4-BE49-F238E27FC236}">
                <a16:creationId xmlns:a16="http://schemas.microsoft.com/office/drawing/2014/main" id="{45827829-E286-4674-B3AD-9A1F6BC04540}"/>
              </a:ext>
            </a:extLst>
          </p:cNvPr>
          <p:cNvSpPr txBox="1"/>
          <p:nvPr/>
        </p:nvSpPr>
        <p:spPr>
          <a:xfrm>
            <a:off x="1286310" y="1727201"/>
            <a:ext cx="10031964" cy="1806335"/>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 protected override void </a:t>
            </a:r>
            <a:r>
              <a:rPr lang="en-US" sz="1400" dirty="0" err="1"/>
              <a:t>AddBackgroundServices</a:t>
            </a:r>
            <a:r>
              <a:rPr lang="en-US" sz="1400" dirty="0"/>
              <a:t>(</a:t>
            </a:r>
            <a:r>
              <a:rPr lang="en-US" sz="1400" dirty="0" err="1"/>
              <a:t>IServiceCollection</a:t>
            </a:r>
            <a:r>
              <a:rPr lang="en-US" sz="1400" dirty="0"/>
              <a:t> services, </a:t>
            </a:r>
            <a:r>
              <a:rPr lang="en-US" sz="1400" dirty="0" err="1"/>
              <a:t>HostConfiguration</a:t>
            </a:r>
            <a:r>
              <a:rPr lang="en-US" sz="1400" dirty="0"/>
              <a:t> </a:t>
            </a:r>
            <a:r>
              <a:rPr lang="en-US" sz="1400" dirty="0" err="1"/>
              <a:t>hostConfiguration</a:t>
            </a:r>
            <a:r>
              <a:rPr lang="en-US" sz="1400" dirty="0"/>
              <a:t>)</a:t>
            </a:r>
          </a:p>
          <a:p>
            <a:r>
              <a:rPr lang="en-US" sz="1400" dirty="0"/>
              <a:t>        {</a:t>
            </a:r>
          </a:p>
          <a:p>
            <a:r>
              <a:rPr lang="en-US" sz="1400" dirty="0"/>
              <a:t>            </a:t>
            </a:r>
            <a:r>
              <a:rPr lang="en-US" sz="1400" dirty="0" err="1"/>
              <a:t>services.AddWebhooksBackgroundServices</a:t>
            </a:r>
            <a:r>
              <a:rPr lang="en-US" sz="1400" dirty="0"/>
              <a:t>();</a:t>
            </a:r>
          </a:p>
          <a:p>
            <a:r>
              <a:rPr lang="en-US" sz="1400" dirty="0"/>
              <a:t>        }</a:t>
            </a:r>
          </a:p>
        </p:txBody>
      </p:sp>
    </p:spTree>
    <p:extLst>
      <p:ext uri="{BB962C8B-B14F-4D97-AF65-F5344CB8AC3E}">
        <p14:creationId xmlns:p14="http://schemas.microsoft.com/office/powerpoint/2010/main" val="3830314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Event Bus</a:t>
            </a:r>
          </a:p>
        </p:txBody>
      </p:sp>
      <p:sp>
        <p:nvSpPr>
          <p:cNvPr id="4" name="Slide Number Placeholder 3"/>
          <p:cNvSpPr>
            <a:spLocks noGrp="1"/>
          </p:cNvSpPr>
          <p:nvPr>
            <p:ph type="sldNum" sz="quarter" idx="12"/>
          </p:nvPr>
        </p:nvSpPr>
        <p:spPr>
          <a:xfrm>
            <a:off x="11331019" y="6417460"/>
            <a:ext cx="375695" cy="494907"/>
          </a:xfrm>
        </p:spPr>
        <p:txBody>
          <a:bodyPr/>
          <a:lstStyle/>
          <a:p>
            <a:fld id="{C83A66BD-29EC-42EB-B6B6-47E881A9BA7F}" type="slidenum">
              <a:rPr lang="pt-PT" smtClean="0"/>
              <a:pPr/>
              <a:t>8</a:t>
            </a:fld>
            <a:endParaRPr lang="pt-PT" dirty="0"/>
          </a:p>
        </p:txBody>
      </p:sp>
      <p:sp>
        <p:nvSpPr>
          <p:cNvPr id="7" name="Oval 6">
            <a:extLst>
              <a:ext uri="{FF2B5EF4-FFF2-40B4-BE49-F238E27FC236}">
                <a16:creationId xmlns:a16="http://schemas.microsoft.com/office/drawing/2014/main" id="{E4BBDF8F-49FF-4F77-B6AB-4C1356C86FF4}"/>
              </a:ext>
            </a:extLst>
          </p:cNvPr>
          <p:cNvSpPr/>
          <p:nvPr/>
        </p:nvSpPr>
        <p:spPr>
          <a:xfrm>
            <a:off x="787863" y="1905472"/>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Box 9">
            <a:extLst>
              <a:ext uri="{FF2B5EF4-FFF2-40B4-BE49-F238E27FC236}">
                <a16:creationId xmlns:a16="http://schemas.microsoft.com/office/drawing/2014/main" id="{80946DAD-F94A-41FD-ABB3-68D5C1A58536}"/>
              </a:ext>
            </a:extLst>
          </p:cNvPr>
          <p:cNvSpPr txBox="1"/>
          <p:nvPr/>
        </p:nvSpPr>
        <p:spPr>
          <a:xfrm>
            <a:off x="1299055" y="1902221"/>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The event bus subscription is going to be made on the Startup class.</a:t>
            </a:r>
          </a:p>
        </p:txBody>
      </p:sp>
      <p:sp>
        <p:nvSpPr>
          <p:cNvPr id="9" name="Oval 8">
            <a:extLst>
              <a:ext uri="{FF2B5EF4-FFF2-40B4-BE49-F238E27FC236}">
                <a16:creationId xmlns:a16="http://schemas.microsoft.com/office/drawing/2014/main" id="{F4776D4C-59B3-4376-A576-FF20D4209065}"/>
              </a:ext>
            </a:extLst>
          </p:cNvPr>
          <p:cNvSpPr/>
          <p:nvPr/>
        </p:nvSpPr>
        <p:spPr>
          <a:xfrm>
            <a:off x="787863" y="4774304"/>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Box 9">
            <a:extLst>
              <a:ext uri="{FF2B5EF4-FFF2-40B4-BE49-F238E27FC236}">
                <a16:creationId xmlns:a16="http://schemas.microsoft.com/office/drawing/2014/main" id="{F5F14B41-AD81-4FC0-8162-5B5592BDA0B0}"/>
              </a:ext>
            </a:extLst>
          </p:cNvPr>
          <p:cNvSpPr txBox="1"/>
          <p:nvPr/>
        </p:nvSpPr>
        <p:spPr>
          <a:xfrm>
            <a:off x="1299055" y="4771053"/>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Every time an endpoint is called and an action is triggered, if it is registered as an webhook event, an event is going to be published.  </a:t>
            </a:r>
          </a:p>
        </p:txBody>
      </p:sp>
      <p:sp>
        <p:nvSpPr>
          <p:cNvPr id="11" name="Oval 10">
            <a:extLst>
              <a:ext uri="{FF2B5EF4-FFF2-40B4-BE49-F238E27FC236}">
                <a16:creationId xmlns:a16="http://schemas.microsoft.com/office/drawing/2014/main" id="{0F29C3F2-9708-46CC-B5C9-D308AA20BE15}"/>
              </a:ext>
            </a:extLst>
          </p:cNvPr>
          <p:cNvSpPr/>
          <p:nvPr/>
        </p:nvSpPr>
        <p:spPr>
          <a:xfrm>
            <a:off x="787863" y="3333165"/>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Box 9">
            <a:extLst>
              <a:ext uri="{FF2B5EF4-FFF2-40B4-BE49-F238E27FC236}">
                <a16:creationId xmlns:a16="http://schemas.microsoft.com/office/drawing/2014/main" id="{C806B6A2-0AFC-4C0A-95D6-A0FB87AA1537}"/>
              </a:ext>
            </a:extLst>
          </p:cNvPr>
          <p:cNvSpPr txBox="1"/>
          <p:nvPr/>
        </p:nvSpPr>
        <p:spPr>
          <a:xfrm>
            <a:off x="1299055" y="3329914"/>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Since the topic for the event bus has to be previously created we can not create a new one on-demand, plus, to better organize our partitioning, the different subscriptions are going to be identified as filters.</a:t>
            </a:r>
          </a:p>
        </p:txBody>
      </p:sp>
    </p:spTree>
    <p:extLst>
      <p:ext uri="{BB962C8B-B14F-4D97-AF65-F5344CB8AC3E}">
        <p14:creationId xmlns:p14="http://schemas.microsoft.com/office/powerpoint/2010/main" val="327304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A66BD-29EC-42EB-B6B6-47E881A9BA7F}" type="slidenum">
              <a:rPr lang="pt-PT" smtClean="0"/>
              <a:pPr/>
              <a:t>9</a:t>
            </a:fld>
            <a:endParaRPr lang="pt-PT" dirty="0"/>
          </a:p>
        </p:txBody>
      </p:sp>
      <p:pic>
        <p:nvPicPr>
          <p:cNvPr id="3" name="Picture 2">
            <a:extLst>
              <a:ext uri="{FF2B5EF4-FFF2-40B4-BE49-F238E27FC236}">
                <a16:creationId xmlns:a16="http://schemas.microsoft.com/office/drawing/2014/main" id="{1D4B0F14-4814-4D02-89CF-EC2038CE0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486" y="0"/>
            <a:ext cx="8419028" cy="6858000"/>
          </a:xfrm>
          <a:prstGeom prst="rect">
            <a:avLst/>
          </a:prstGeom>
        </p:spPr>
      </p:pic>
    </p:spTree>
    <p:extLst>
      <p:ext uri="{BB962C8B-B14F-4D97-AF65-F5344CB8AC3E}">
        <p14:creationId xmlns:p14="http://schemas.microsoft.com/office/powerpoint/2010/main" val="2240265707"/>
      </p:ext>
    </p:extLst>
  </p:cSld>
  <p:clrMapOvr>
    <a:masterClrMapping/>
  </p:clrMapOvr>
</p:sld>
</file>

<file path=ppt/theme/theme1.xml><?xml version="1.0" encoding="utf-8"?>
<a:theme xmlns:a="http://schemas.openxmlformats.org/drawingml/2006/main" name="Title Slides">
  <a:themeElements>
    <a:clrScheme name="Ghost">
      <a:dk1>
        <a:srgbClr val="3C3C3C"/>
      </a:dk1>
      <a:lt1>
        <a:sysClr val="window" lastClr="FFFFFF"/>
      </a:lt1>
      <a:dk2>
        <a:srgbClr val="44546A"/>
      </a:dk2>
      <a:lt2>
        <a:srgbClr val="F5F5F5"/>
      </a:lt2>
      <a:accent1>
        <a:srgbClr val="5B9BD5"/>
      </a:accent1>
      <a:accent2>
        <a:srgbClr val="ED7D31"/>
      </a:accent2>
      <a:accent3>
        <a:srgbClr val="A5A5A5"/>
      </a:accent3>
      <a:accent4>
        <a:srgbClr val="854766"/>
      </a:accent4>
      <a:accent5>
        <a:srgbClr val="960000"/>
      </a:accent5>
      <a:accent6>
        <a:srgbClr val="4D7830"/>
      </a:accent6>
      <a:hlink>
        <a:srgbClr val="5B9BD5"/>
      </a:hlink>
      <a:folHlink>
        <a:srgbClr val="ED7D31"/>
      </a:folHlink>
    </a:clrScheme>
    <a:fontScheme name="Montserrat &amp; Open San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host PRIMAVERA.potx" id="{6DA28295-01BD-4DE7-AF1E-0EE4BC51F7D0}" vid="{B5EF163E-096D-4A5C-AE8B-9A07A7E72200}"/>
    </a:ext>
  </a:extLst>
</a:theme>
</file>

<file path=ppt/theme/theme2.xml><?xml version="1.0" encoding="utf-8"?>
<a:theme xmlns:a="http://schemas.openxmlformats.org/drawingml/2006/main" name="Section Break Slides">
  <a:themeElements>
    <a:clrScheme name="Ghost">
      <a:dk1>
        <a:srgbClr val="3C3C3C"/>
      </a:dk1>
      <a:lt1>
        <a:sysClr val="window" lastClr="FFFFFF"/>
      </a:lt1>
      <a:dk2>
        <a:srgbClr val="44546A"/>
      </a:dk2>
      <a:lt2>
        <a:srgbClr val="F5F5F5"/>
      </a:lt2>
      <a:accent1>
        <a:srgbClr val="5B9BD5"/>
      </a:accent1>
      <a:accent2>
        <a:srgbClr val="ED7D31"/>
      </a:accent2>
      <a:accent3>
        <a:srgbClr val="A5A5A5"/>
      </a:accent3>
      <a:accent4>
        <a:srgbClr val="854766"/>
      </a:accent4>
      <a:accent5>
        <a:srgbClr val="960000"/>
      </a:accent5>
      <a:accent6>
        <a:srgbClr val="4D7830"/>
      </a:accent6>
      <a:hlink>
        <a:srgbClr val="5B9BD5"/>
      </a:hlink>
      <a:folHlink>
        <a:srgbClr val="ED7D31"/>
      </a:folHlink>
    </a:clrScheme>
    <a:fontScheme name="Montserrat &amp; Open San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host PRIMAVERA.potx" id="{6DA28295-01BD-4DE7-AF1E-0EE4BC51F7D0}" vid="{5DE59917-9651-4FE9-B33D-7F058665F8EC}"/>
    </a:ext>
  </a:extLst>
</a:theme>
</file>

<file path=ppt/theme/theme3.xml><?xml version="1.0" encoding="utf-8"?>
<a:theme xmlns:a="http://schemas.openxmlformats.org/drawingml/2006/main" name="Text Slides">
  <a:themeElements>
    <a:clrScheme name="Ghost">
      <a:dk1>
        <a:srgbClr val="3C3C3C"/>
      </a:dk1>
      <a:lt1>
        <a:sysClr val="window" lastClr="FFFFFF"/>
      </a:lt1>
      <a:dk2>
        <a:srgbClr val="44546A"/>
      </a:dk2>
      <a:lt2>
        <a:srgbClr val="F5F5F5"/>
      </a:lt2>
      <a:accent1>
        <a:srgbClr val="5B9BD5"/>
      </a:accent1>
      <a:accent2>
        <a:srgbClr val="ED7D31"/>
      </a:accent2>
      <a:accent3>
        <a:srgbClr val="A5A5A5"/>
      </a:accent3>
      <a:accent4>
        <a:srgbClr val="854766"/>
      </a:accent4>
      <a:accent5>
        <a:srgbClr val="960000"/>
      </a:accent5>
      <a:accent6>
        <a:srgbClr val="4D7830"/>
      </a:accent6>
      <a:hlink>
        <a:srgbClr val="5B9BD5"/>
      </a:hlink>
      <a:folHlink>
        <a:srgbClr val="ED7D31"/>
      </a:folHlink>
    </a:clrScheme>
    <a:fontScheme name="Montserrat &amp; Open San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host PRIMAVERA.potx" id="{6DA28295-01BD-4DE7-AF1E-0EE4BC51F7D0}" vid="{9B6471FE-7C3E-4912-B42C-D061FD392433}"/>
    </a:ext>
  </a:extLst>
</a:theme>
</file>

<file path=ppt/theme/theme4.xml><?xml version="1.0" encoding="utf-8"?>
<a:theme xmlns:a="http://schemas.openxmlformats.org/drawingml/2006/main" name="Logos Library">
  <a:themeElements>
    <a:clrScheme name="Ghost">
      <a:dk1>
        <a:srgbClr val="3C3C3C"/>
      </a:dk1>
      <a:lt1>
        <a:sysClr val="window" lastClr="FFFFFF"/>
      </a:lt1>
      <a:dk2>
        <a:srgbClr val="44546A"/>
      </a:dk2>
      <a:lt2>
        <a:srgbClr val="F5F5F5"/>
      </a:lt2>
      <a:accent1>
        <a:srgbClr val="5B9BD5"/>
      </a:accent1>
      <a:accent2>
        <a:srgbClr val="ED7D31"/>
      </a:accent2>
      <a:accent3>
        <a:srgbClr val="A5A5A5"/>
      </a:accent3>
      <a:accent4>
        <a:srgbClr val="854766"/>
      </a:accent4>
      <a:accent5>
        <a:srgbClr val="960000"/>
      </a:accent5>
      <a:accent6>
        <a:srgbClr val="4D7830"/>
      </a:accent6>
      <a:hlink>
        <a:srgbClr val="5B9BD5"/>
      </a:hlink>
      <a:folHlink>
        <a:srgbClr val="ED7D31"/>
      </a:folHlink>
    </a:clrScheme>
    <a:fontScheme name="Montserrat &amp; Open San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host PRIMAVERA.potx" id="{6DA28295-01BD-4DE7-AF1E-0EE4BC51F7D0}" vid="{F6614B61-7541-416C-8C75-BAD864A0FBC7}"/>
    </a:ext>
  </a:extLst>
</a:theme>
</file>

<file path=ppt/theme/theme5.xml><?xml version="1.0" encoding="utf-8"?>
<a:theme xmlns:a="http://schemas.openxmlformats.org/drawingml/2006/main" name="Icons Library">
  <a:themeElements>
    <a:clrScheme name="Ghost">
      <a:dk1>
        <a:srgbClr val="3C3C3C"/>
      </a:dk1>
      <a:lt1>
        <a:sysClr val="window" lastClr="FFFFFF"/>
      </a:lt1>
      <a:dk2>
        <a:srgbClr val="44546A"/>
      </a:dk2>
      <a:lt2>
        <a:srgbClr val="F5F5F5"/>
      </a:lt2>
      <a:accent1>
        <a:srgbClr val="5B9BD5"/>
      </a:accent1>
      <a:accent2>
        <a:srgbClr val="ED7D31"/>
      </a:accent2>
      <a:accent3>
        <a:srgbClr val="A5A5A5"/>
      </a:accent3>
      <a:accent4>
        <a:srgbClr val="854766"/>
      </a:accent4>
      <a:accent5>
        <a:srgbClr val="960000"/>
      </a:accent5>
      <a:accent6>
        <a:srgbClr val="4D7830"/>
      </a:accent6>
      <a:hlink>
        <a:srgbClr val="5B9BD5"/>
      </a:hlink>
      <a:folHlink>
        <a:srgbClr val="ED7D31"/>
      </a:folHlink>
    </a:clrScheme>
    <a:fontScheme name="Montserrat &amp; Open San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host PRIMAVERA.potx" id="{6DA28295-01BD-4DE7-AF1E-0EE4BC51F7D0}" vid="{0DF04267-70D3-4ECD-BCEB-0B7943F7AB5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42469</TotalTime>
  <Words>563</Words>
  <Application>Microsoft Office PowerPoint</Application>
  <PresentationFormat>Widescreen</PresentationFormat>
  <Paragraphs>60</Paragraphs>
  <Slides>12</Slides>
  <Notes>10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12</vt:i4>
      </vt:variant>
    </vt:vector>
  </HeadingPairs>
  <TitlesOfParts>
    <vt:vector size="22" baseType="lpstr">
      <vt:lpstr>Open Sans</vt:lpstr>
      <vt:lpstr>Montserrat</vt:lpstr>
      <vt:lpstr>Wingdings</vt:lpstr>
      <vt:lpstr>Calibri</vt:lpstr>
      <vt:lpstr>Arial</vt:lpstr>
      <vt:lpstr>Title Slides</vt:lpstr>
      <vt:lpstr>Section Break Slides</vt:lpstr>
      <vt:lpstr>Text Slides</vt:lpstr>
      <vt:lpstr>Logos Library</vt:lpstr>
      <vt:lpstr>Icons Library</vt:lpstr>
      <vt:lpstr>Webhooks</vt:lpstr>
      <vt:lpstr>Different Scenarios</vt:lpstr>
      <vt:lpstr>Middleware pipeline</vt:lpstr>
      <vt:lpstr>PowerPoint Presentation</vt:lpstr>
      <vt:lpstr>Webhooks ServiceCollection</vt:lpstr>
      <vt:lpstr>PowerPoint Presentation</vt:lpstr>
      <vt:lpstr>Background Services</vt:lpstr>
      <vt:lpstr>Event Bus</vt:lpstr>
      <vt:lpstr>PowerPoint Presentation</vt:lpstr>
      <vt:lpstr>In the future</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“LITHIUM”</dc:title>
  <dc:creator>Hugo Ribeiro</dc:creator>
  <cp:keywords>PRIMAVERA INT Ghost</cp:keywords>
  <cp:lastModifiedBy>André Borges</cp:lastModifiedBy>
  <cp:revision>455</cp:revision>
  <dcterms:created xsi:type="dcterms:W3CDTF">2017-11-29T18:34:30Z</dcterms:created>
  <dcterms:modified xsi:type="dcterms:W3CDTF">2020-04-02T14:02:38Z</dcterms:modified>
</cp:coreProperties>
</file>